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0" r:id="rId2"/>
    <p:sldId id="264" r:id="rId3"/>
    <p:sldId id="378" r:id="rId4"/>
    <p:sldId id="381" r:id="rId5"/>
    <p:sldId id="379" r:id="rId6"/>
    <p:sldId id="390" r:id="rId7"/>
    <p:sldId id="394" r:id="rId8"/>
    <p:sldId id="385" r:id="rId9"/>
    <p:sldId id="395" r:id="rId10"/>
    <p:sldId id="386" r:id="rId11"/>
    <p:sldId id="396" r:id="rId12"/>
    <p:sldId id="397" r:id="rId13"/>
    <p:sldId id="398" r:id="rId14"/>
    <p:sldId id="399" r:id="rId15"/>
    <p:sldId id="400" r:id="rId16"/>
    <p:sldId id="401" r:id="rId17"/>
    <p:sldId id="402" r:id="rId18"/>
    <p:sldId id="403" r:id="rId19"/>
    <p:sldId id="404" r:id="rId20"/>
    <p:sldId id="391" r:id="rId2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guide id="3" pos="393" userDrawn="1">
          <p15:clr>
            <a:srgbClr val="A4A3A4"/>
          </p15:clr>
        </p15:guide>
        <p15:guide id="4" pos="72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6DF"/>
    <a:srgbClr val="FEC200"/>
    <a:srgbClr val="E6AF00"/>
    <a:srgbClr val="FB85D4"/>
    <a:srgbClr val="424242"/>
    <a:srgbClr val="18CAC2"/>
    <a:srgbClr val="D9D9D9"/>
    <a:srgbClr val="8FAADC"/>
    <a:srgbClr val="D0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9" autoAdjust="0"/>
    <p:restoredTop sz="95405" autoAdjust="0"/>
  </p:normalViewPr>
  <p:slideViewPr>
    <p:cSldViewPr showGuides="1">
      <p:cViewPr varScale="1">
        <p:scale>
          <a:sx n="70" d="100"/>
          <a:sy n="70" d="100"/>
        </p:scale>
        <p:origin x="-582" y="-102"/>
      </p:cViewPr>
      <p:guideLst>
        <p:guide orient="horz" pos="2160"/>
        <p:guide pos="3840"/>
        <p:guide pos="393"/>
        <p:guide pos="7287"/>
      </p:guideLst>
    </p:cSldViewPr>
  </p:slideViewPr>
  <p:notesTextViewPr>
    <p:cViewPr>
      <p:scale>
        <a:sx n="1" d="1"/>
        <a:sy n="1" d="1"/>
      </p:scale>
      <p:origin x="0" y="0"/>
    </p:cViewPr>
  </p:notesTextViewPr>
  <p:sorterViewPr>
    <p:cViewPr>
      <p:scale>
        <a:sx n="100" d="100"/>
        <a:sy n="100" d="100"/>
      </p:scale>
      <p:origin x="0" y="-1205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CB410A-F33F-4AB4-852F-D1CE6502B2C4}" type="datetimeFigureOut">
              <a:rPr lang="vi-VN" smtClean="0"/>
              <a:pPr/>
              <a:t>30/10/2020</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AA3FDB-E1FF-41D5-9DDE-74331BAB0AAA}" type="slidenum">
              <a:rPr lang="vi-VN" smtClean="0"/>
              <a:pPr/>
              <a:t>‹#›</a:t>
            </a:fld>
            <a:endParaRPr lang="vi-VN"/>
          </a:p>
        </p:txBody>
      </p:sp>
    </p:spTree>
    <p:extLst>
      <p:ext uri="{BB962C8B-B14F-4D97-AF65-F5344CB8AC3E}">
        <p14:creationId xmlns:p14="http://schemas.microsoft.com/office/powerpoint/2010/main" val="123310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685800" y="1143000"/>
            <a:ext cx="5486400" cy="30861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AA3FDB-E1FF-41D5-9DDE-74331BAB0AAA}" type="slidenum">
              <a:rPr lang="vi-VN" smtClean="0"/>
              <a:pPr/>
              <a:t>1</a:t>
            </a:fld>
            <a:endParaRPr lang="vi-VN"/>
          </a:p>
        </p:txBody>
      </p:sp>
    </p:spTree>
    <p:extLst>
      <p:ext uri="{BB962C8B-B14F-4D97-AF65-F5344CB8AC3E}">
        <p14:creationId xmlns:p14="http://schemas.microsoft.com/office/powerpoint/2010/main" val="76886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685800" y="1143000"/>
            <a:ext cx="5486400" cy="30861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3AA3FDB-E1FF-41D5-9DDE-74331BAB0AAA}" type="slidenum">
              <a:rPr lang="vi-VN" smtClean="0"/>
              <a:pPr/>
              <a:t>4</a:t>
            </a:fld>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a:xfrm>
            <a:off x="838201" y="6356352"/>
            <a:ext cx="2743200" cy="365125"/>
          </a:xfrm>
          <a:prstGeom prst="rect">
            <a:avLst/>
          </a:prstGeom>
        </p:spPr>
        <p:txBody>
          <a:bodyPr/>
          <a:lstStyle/>
          <a:p>
            <a:endParaRPr lang="vi-VN"/>
          </a:p>
        </p:txBody>
      </p:sp>
      <p:sp>
        <p:nvSpPr>
          <p:cNvPr id="5" name="Footer Placeholder 4"/>
          <p:cNvSpPr>
            <a:spLocks noGrp="1"/>
          </p:cNvSpPr>
          <p:nvPr>
            <p:ph type="ftr" sz="quarter" idx="11"/>
          </p:nvPr>
        </p:nvSpPr>
        <p:spPr>
          <a:xfrm>
            <a:off x="3" y="6492877"/>
            <a:ext cx="4114800" cy="365125"/>
          </a:xfrm>
          <a:prstGeom prst="rect">
            <a:avLst/>
          </a:prstGeom>
        </p:spPr>
        <p:txBody>
          <a:bodyPr/>
          <a:lstStyle/>
          <a:p>
            <a:r>
              <a:rPr lang="vi-VN" smtClean="0"/>
              <a:t>www.rehberlikservisim.com</a:t>
            </a:r>
            <a:endParaRPr lang="vi-VN"/>
          </a:p>
        </p:txBody>
      </p:sp>
      <p:sp>
        <p:nvSpPr>
          <p:cNvPr id="6" name="Slide Number Placeholder 5"/>
          <p:cNvSpPr>
            <a:spLocks noGrp="1"/>
          </p:cNvSpPr>
          <p:nvPr>
            <p:ph type="sldNum" sz="quarter" idx="12"/>
          </p:nvPr>
        </p:nvSpPr>
        <p:spPr>
          <a:xfrm>
            <a:off x="10992544" y="6453337"/>
            <a:ext cx="1103026" cy="360040"/>
          </a:xfrm>
          <a:prstGeom prst="rect">
            <a:avLst/>
          </a:prstGeom>
        </p:spPr>
        <p:txBody>
          <a:bodyPr/>
          <a:lstStyle/>
          <a:p>
            <a:fld id="{E213A541-A0C9-4ED3-8864-813A5C544B59}" type="slidenum">
              <a:rPr lang="vi-VN" smtClean="0"/>
              <a:pPr/>
              <a:t>‹#›</a:t>
            </a:fld>
            <a:endParaRPr lang="vi-VN"/>
          </a:p>
        </p:txBody>
      </p:sp>
    </p:spTree>
    <p:extLst>
      <p:ext uri="{BB962C8B-B14F-4D97-AF65-F5344CB8AC3E}">
        <p14:creationId xmlns:p14="http://schemas.microsoft.com/office/powerpoint/2010/main" val="1649993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3395" y="548682"/>
            <a:ext cx="10515600" cy="831627"/>
          </a:xfrm>
          <a:prstGeom prst="rect">
            <a:avLst/>
          </a:prstGeom>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a:xfrm>
            <a:off x="838204"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a:xfrm>
            <a:off x="838201" y="6356352"/>
            <a:ext cx="2743200" cy="365125"/>
          </a:xfrm>
          <a:prstGeom prst="rect">
            <a:avLst/>
          </a:prstGeom>
        </p:spPr>
        <p:txBody>
          <a:bodyPr/>
          <a:lstStyle/>
          <a:p>
            <a:endParaRPr lang="vi-VN"/>
          </a:p>
        </p:txBody>
      </p:sp>
      <p:sp>
        <p:nvSpPr>
          <p:cNvPr id="5" name="Footer Placeholder 4"/>
          <p:cNvSpPr>
            <a:spLocks noGrp="1"/>
          </p:cNvSpPr>
          <p:nvPr>
            <p:ph type="ftr" sz="quarter" idx="11"/>
          </p:nvPr>
        </p:nvSpPr>
        <p:spPr>
          <a:xfrm>
            <a:off x="3" y="6492877"/>
            <a:ext cx="4114800" cy="365125"/>
          </a:xfrm>
          <a:prstGeom prst="rect">
            <a:avLst/>
          </a:prstGeom>
        </p:spPr>
        <p:txBody>
          <a:bodyPr/>
          <a:lstStyle/>
          <a:p>
            <a:r>
              <a:rPr lang="vi-VN" smtClean="0"/>
              <a:t>www.rehberlikservisim.com</a:t>
            </a:r>
            <a:endParaRPr lang="vi-VN"/>
          </a:p>
        </p:txBody>
      </p:sp>
      <p:sp>
        <p:nvSpPr>
          <p:cNvPr id="6" name="Slide Number Placeholder 5"/>
          <p:cNvSpPr>
            <a:spLocks noGrp="1"/>
          </p:cNvSpPr>
          <p:nvPr>
            <p:ph type="sldNum" sz="quarter" idx="12"/>
          </p:nvPr>
        </p:nvSpPr>
        <p:spPr>
          <a:xfrm>
            <a:off x="10992544" y="6453337"/>
            <a:ext cx="1103026" cy="360040"/>
          </a:xfrm>
          <a:prstGeom prst="rect">
            <a:avLst/>
          </a:prstGeom>
        </p:spPr>
        <p:txBody>
          <a:bodyPr/>
          <a:lstStyle/>
          <a:p>
            <a:fld id="{E213A541-A0C9-4ED3-8864-813A5C544B59}" type="slidenum">
              <a:rPr lang="vi-VN" smtClean="0"/>
              <a:pPr/>
              <a:t>‹#›</a:t>
            </a:fld>
            <a:endParaRPr lang="vi-VN"/>
          </a:p>
        </p:txBody>
      </p:sp>
    </p:spTree>
    <p:extLst>
      <p:ext uri="{BB962C8B-B14F-4D97-AF65-F5344CB8AC3E}">
        <p14:creationId xmlns:p14="http://schemas.microsoft.com/office/powerpoint/2010/main" val="36215792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a:prstGeom prst="rect">
            <a:avLst/>
          </a:prstGeo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199"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a:xfrm>
            <a:off x="838201" y="6356352"/>
            <a:ext cx="2743200" cy="365125"/>
          </a:xfrm>
          <a:prstGeom prst="rect">
            <a:avLst/>
          </a:prstGeom>
        </p:spPr>
        <p:txBody>
          <a:bodyPr/>
          <a:lstStyle/>
          <a:p>
            <a:endParaRPr lang="vi-VN"/>
          </a:p>
        </p:txBody>
      </p:sp>
      <p:sp>
        <p:nvSpPr>
          <p:cNvPr id="5" name="Footer Placeholder 4"/>
          <p:cNvSpPr>
            <a:spLocks noGrp="1"/>
          </p:cNvSpPr>
          <p:nvPr>
            <p:ph type="ftr" sz="quarter" idx="11"/>
          </p:nvPr>
        </p:nvSpPr>
        <p:spPr>
          <a:xfrm>
            <a:off x="3" y="6492877"/>
            <a:ext cx="4114800" cy="365125"/>
          </a:xfrm>
          <a:prstGeom prst="rect">
            <a:avLst/>
          </a:prstGeom>
        </p:spPr>
        <p:txBody>
          <a:bodyPr/>
          <a:lstStyle/>
          <a:p>
            <a:r>
              <a:rPr lang="vi-VN" smtClean="0"/>
              <a:t>www.rehberlikservisim.com</a:t>
            </a:r>
            <a:endParaRPr lang="vi-VN"/>
          </a:p>
        </p:txBody>
      </p:sp>
      <p:sp>
        <p:nvSpPr>
          <p:cNvPr id="6" name="Slide Number Placeholder 5"/>
          <p:cNvSpPr>
            <a:spLocks noGrp="1"/>
          </p:cNvSpPr>
          <p:nvPr>
            <p:ph type="sldNum" sz="quarter" idx="12"/>
          </p:nvPr>
        </p:nvSpPr>
        <p:spPr>
          <a:xfrm>
            <a:off x="10992544" y="6453337"/>
            <a:ext cx="1103026" cy="360040"/>
          </a:xfrm>
          <a:prstGeom prst="rect">
            <a:avLst/>
          </a:prstGeom>
        </p:spPr>
        <p:txBody>
          <a:bodyPr/>
          <a:lstStyle/>
          <a:p>
            <a:fld id="{E213A541-A0C9-4ED3-8864-813A5C544B59}" type="slidenum">
              <a:rPr lang="vi-VN" smtClean="0"/>
              <a:pPr/>
              <a:t>‹#›</a:t>
            </a:fld>
            <a:endParaRPr lang="vi-VN"/>
          </a:p>
        </p:txBody>
      </p:sp>
    </p:spTree>
    <p:extLst>
      <p:ext uri="{BB962C8B-B14F-4D97-AF65-F5344CB8AC3E}">
        <p14:creationId xmlns:p14="http://schemas.microsoft.com/office/powerpoint/2010/main" val="39137344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5" y="548682"/>
            <a:ext cx="10515600" cy="831627"/>
          </a:xfrm>
          <a:prstGeom prst="rect">
            <a:avLst/>
          </a:prstGeom>
        </p:spPr>
        <p:txBody>
          <a:bodyPr/>
          <a:lstStyle/>
          <a:p>
            <a:r>
              <a:rPr lang="en-US" smtClean="0"/>
              <a:t>Click to edit Master title style</a:t>
            </a:r>
            <a:endParaRPr lang="vi-VN"/>
          </a:p>
        </p:txBody>
      </p:sp>
      <p:sp>
        <p:nvSpPr>
          <p:cNvPr id="3" name="Content Placeholder 2"/>
          <p:cNvSpPr>
            <a:spLocks noGrp="1"/>
          </p:cNvSpPr>
          <p:nvPr>
            <p:ph idx="1"/>
          </p:nvPr>
        </p:nvSpPr>
        <p:spPr>
          <a:xfrm>
            <a:off x="838204"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Footer Placeholder 4"/>
          <p:cNvSpPr>
            <a:spLocks noGrp="1"/>
          </p:cNvSpPr>
          <p:nvPr>
            <p:ph type="ftr" sz="quarter" idx="11"/>
          </p:nvPr>
        </p:nvSpPr>
        <p:spPr>
          <a:xfrm>
            <a:off x="3" y="6492877"/>
            <a:ext cx="4114800" cy="365125"/>
          </a:xfrm>
          <a:prstGeom prst="rect">
            <a:avLst/>
          </a:prstGeom>
        </p:spPr>
        <p:txBody>
          <a:bodyPr/>
          <a:lstStyle/>
          <a:p>
            <a:r>
              <a:rPr lang="vi-VN" smtClean="0"/>
              <a:t>www.rehberlikservisim.com</a:t>
            </a:r>
            <a:endParaRPr lang="vi-VN"/>
          </a:p>
        </p:txBody>
      </p:sp>
      <p:sp>
        <p:nvSpPr>
          <p:cNvPr id="6" name="Slide Number Placeholder 5"/>
          <p:cNvSpPr>
            <a:spLocks noGrp="1"/>
          </p:cNvSpPr>
          <p:nvPr>
            <p:ph type="sldNum" sz="quarter" idx="12"/>
          </p:nvPr>
        </p:nvSpPr>
        <p:spPr>
          <a:xfrm>
            <a:off x="10992544" y="6453337"/>
            <a:ext cx="1103026" cy="360040"/>
          </a:xfrm>
          <a:prstGeom prst="rect">
            <a:avLst/>
          </a:prstGeom>
        </p:spPr>
        <p:txBody>
          <a:bodyPr/>
          <a:lstStyle>
            <a:lvl1pPr>
              <a:defRPr b="1">
                <a:latin typeface="+mj-lt"/>
              </a:defRPr>
            </a:lvl1pPr>
          </a:lstStyle>
          <a:p>
            <a:fld id="{E213A541-A0C9-4ED3-8864-813A5C544B59}" type="slidenum">
              <a:rPr lang="vi-VN" smtClean="0"/>
              <a:pPr/>
              <a:t>‹#›</a:t>
            </a:fld>
            <a:endParaRPr lang="vi-VN"/>
          </a:p>
        </p:txBody>
      </p:sp>
    </p:spTree>
    <p:extLst>
      <p:ext uri="{BB962C8B-B14F-4D97-AF65-F5344CB8AC3E}">
        <p14:creationId xmlns:p14="http://schemas.microsoft.com/office/powerpoint/2010/main" val="28306761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3" y="1709738"/>
            <a:ext cx="10515600" cy="2852737"/>
          </a:xfrm>
          <a:prstGeom prst="rect">
            <a:avLst/>
          </a:prstGeo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3" y="4589465"/>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1" y="6356352"/>
            <a:ext cx="2743200" cy="365125"/>
          </a:xfrm>
          <a:prstGeom prst="rect">
            <a:avLst/>
          </a:prstGeom>
        </p:spPr>
        <p:txBody>
          <a:bodyPr/>
          <a:lstStyle/>
          <a:p>
            <a:endParaRPr lang="vi-VN"/>
          </a:p>
        </p:txBody>
      </p:sp>
      <p:sp>
        <p:nvSpPr>
          <p:cNvPr id="5" name="Footer Placeholder 4"/>
          <p:cNvSpPr>
            <a:spLocks noGrp="1"/>
          </p:cNvSpPr>
          <p:nvPr>
            <p:ph type="ftr" sz="quarter" idx="11"/>
          </p:nvPr>
        </p:nvSpPr>
        <p:spPr>
          <a:xfrm>
            <a:off x="3" y="6492877"/>
            <a:ext cx="4114800" cy="365125"/>
          </a:xfrm>
          <a:prstGeom prst="rect">
            <a:avLst/>
          </a:prstGeom>
        </p:spPr>
        <p:txBody>
          <a:bodyPr/>
          <a:lstStyle/>
          <a:p>
            <a:r>
              <a:rPr lang="vi-VN" smtClean="0"/>
              <a:t>www.rehberlikservisim.com</a:t>
            </a:r>
            <a:endParaRPr lang="vi-VN"/>
          </a:p>
        </p:txBody>
      </p:sp>
      <p:sp>
        <p:nvSpPr>
          <p:cNvPr id="6" name="Slide Number Placeholder 5"/>
          <p:cNvSpPr>
            <a:spLocks noGrp="1"/>
          </p:cNvSpPr>
          <p:nvPr>
            <p:ph type="sldNum" sz="quarter" idx="12"/>
          </p:nvPr>
        </p:nvSpPr>
        <p:spPr>
          <a:xfrm>
            <a:off x="10992544" y="6453337"/>
            <a:ext cx="1103026" cy="360040"/>
          </a:xfrm>
          <a:prstGeom prst="rect">
            <a:avLst/>
          </a:prstGeom>
        </p:spPr>
        <p:txBody>
          <a:bodyPr/>
          <a:lstStyle/>
          <a:p>
            <a:fld id="{E213A541-A0C9-4ED3-8864-813A5C544B59}" type="slidenum">
              <a:rPr lang="vi-VN" smtClean="0"/>
              <a:pPr/>
              <a:t>‹#›</a:t>
            </a:fld>
            <a:endParaRPr lang="vi-VN"/>
          </a:p>
        </p:txBody>
      </p:sp>
    </p:spTree>
    <p:extLst>
      <p:ext uri="{BB962C8B-B14F-4D97-AF65-F5344CB8AC3E}">
        <p14:creationId xmlns:p14="http://schemas.microsoft.com/office/powerpoint/2010/main" val="29227376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5" y="548682"/>
            <a:ext cx="10515600" cy="831627"/>
          </a:xfrm>
          <a:prstGeom prst="rect">
            <a:avLst/>
          </a:prstGeom>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1"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1"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a:xfrm>
            <a:off x="838201" y="6356352"/>
            <a:ext cx="2743200" cy="365125"/>
          </a:xfrm>
          <a:prstGeom prst="rect">
            <a:avLst/>
          </a:prstGeom>
        </p:spPr>
        <p:txBody>
          <a:bodyPr/>
          <a:lstStyle/>
          <a:p>
            <a:endParaRPr lang="vi-VN"/>
          </a:p>
        </p:txBody>
      </p:sp>
      <p:sp>
        <p:nvSpPr>
          <p:cNvPr id="6" name="Footer Placeholder 5"/>
          <p:cNvSpPr>
            <a:spLocks noGrp="1"/>
          </p:cNvSpPr>
          <p:nvPr>
            <p:ph type="ftr" sz="quarter" idx="11"/>
          </p:nvPr>
        </p:nvSpPr>
        <p:spPr>
          <a:xfrm>
            <a:off x="3" y="6492877"/>
            <a:ext cx="4114800" cy="365125"/>
          </a:xfrm>
          <a:prstGeom prst="rect">
            <a:avLst/>
          </a:prstGeom>
        </p:spPr>
        <p:txBody>
          <a:bodyPr/>
          <a:lstStyle/>
          <a:p>
            <a:r>
              <a:rPr lang="vi-VN" smtClean="0"/>
              <a:t>www.rehberlikservisim.com</a:t>
            </a:r>
            <a:endParaRPr lang="vi-VN"/>
          </a:p>
        </p:txBody>
      </p:sp>
      <p:sp>
        <p:nvSpPr>
          <p:cNvPr id="7" name="Slide Number Placeholder 6"/>
          <p:cNvSpPr>
            <a:spLocks noGrp="1"/>
          </p:cNvSpPr>
          <p:nvPr>
            <p:ph type="sldNum" sz="quarter" idx="12"/>
          </p:nvPr>
        </p:nvSpPr>
        <p:spPr>
          <a:xfrm>
            <a:off x="10992544" y="6453337"/>
            <a:ext cx="1103026" cy="360040"/>
          </a:xfrm>
          <a:prstGeom prst="rect">
            <a:avLst/>
          </a:prstGeom>
        </p:spPr>
        <p:txBody>
          <a:bodyPr/>
          <a:lstStyle/>
          <a:p>
            <a:fld id="{E213A541-A0C9-4ED3-8864-813A5C544B59}" type="slidenum">
              <a:rPr lang="vi-VN" smtClean="0"/>
              <a:pPr/>
              <a:t>‹#›</a:t>
            </a:fld>
            <a:endParaRPr lang="vi-VN"/>
          </a:p>
        </p:txBody>
      </p:sp>
    </p:spTree>
    <p:extLst>
      <p:ext uri="{BB962C8B-B14F-4D97-AF65-F5344CB8AC3E}">
        <p14:creationId xmlns:p14="http://schemas.microsoft.com/office/powerpoint/2010/main" val="27063979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a:prstGeom prst="rect">
            <a:avLst/>
          </a:prstGeo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91"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91" y="2505076"/>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3"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3" y="2505076"/>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a:xfrm>
            <a:off x="838201" y="6356352"/>
            <a:ext cx="2743200" cy="365125"/>
          </a:xfrm>
          <a:prstGeom prst="rect">
            <a:avLst/>
          </a:prstGeom>
        </p:spPr>
        <p:txBody>
          <a:bodyPr/>
          <a:lstStyle/>
          <a:p>
            <a:endParaRPr lang="vi-VN"/>
          </a:p>
        </p:txBody>
      </p:sp>
      <p:sp>
        <p:nvSpPr>
          <p:cNvPr id="8" name="Footer Placeholder 7"/>
          <p:cNvSpPr>
            <a:spLocks noGrp="1"/>
          </p:cNvSpPr>
          <p:nvPr>
            <p:ph type="ftr" sz="quarter" idx="11"/>
          </p:nvPr>
        </p:nvSpPr>
        <p:spPr>
          <a:xfrm>
            <a:off x="3" y="6492877"/>
            <a:ext cx="4114800" cy="365125"/>
          </a:xfrm>
          <a:prstGeom prst="rect">
            <a:avLst/>
          </a:prstGeom>
        </p:spPr>
        <p:txBody>
          <a:bodyPr/>
          <a:lstStyle/>
          <a:p>
            <a:r>
              <a:rPr lang="vi-VN" smtClean="0"/>
              <a:t>www.rehberlikservisim.com</a:t>
            </a:r>
            <a:endParaRPr lang="vi-VN"/>
          </a:p>
        </p:txBody>
      </p:sp>
      <p:sp>
        <p:nvSpPr>
          <p:cNvPr id="9" name="Slide Number Placeholder 8"/>
          <p:cNvSpPr>
            <a:spLocks noGrp="1"/>
          </p:cNvSpPr>
          <p:nvPr>
            <p:ph type="sldNum" sz="quarter" idx="12"/>
          </p:nvPr>
        </p:nvSpPr>
        <p:spPr>
          <a:xfrm>
            <a:off x="10992544" y="6453337"/>
            <a:ext cx="1103026" cy="360040"/>
          </a:xfrm>
          <a:prstGeom prst="rect">
            <a:avLst/>
          </a:prstGeom>
        </p:spPr>
        <p:txBody>
          <a:bodyPr/>
          <a:lstStyle/>
          <a:p>
            <a:fld id="{E213A541-A0C9-4ED3-8864-813A5C544B59}" type="slidenum">
              <a:rPr lang="vi-VN" smtClean="0"/>
              <a:pPr/>
              <a:t>‹#›</a:t>
            </a:fld>
            <a:endParaRPr lang="vi-VN"/>
          </a:p>
        </p:txBody>
      </p:sp>
    </p:spTree>
    <p:extLst>
      <p:ext uri="{BB962C8B-B14F-4D97-AF65-F5344CB8AC3E}">
        <p14:creationId xmlns:p14="http://schemas.microsoft.com/office/powerpoint/2010/main" val="39302313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20083" y="628579"/>
            <a:ext cx="11471920" cy="792088"/>
          </a:xfrm>
          <a:prstGeom prst="rect">
            <a:avLst/>
          </a:prstGeom>
        </p:spPr>
        <p:txBody>
          <a:bodyPr/>
          <a:lstStyle>
            <a:lvl1pPr>
              <a:defRPr>
                <a:solidFill>
                  <a:schemeClr val="tx1">
                    <a:lumMod val="65000"/>
                    <a:lumOff val="35000"/>
                  </a:schemeClr>
                </a:solidFill>
              </a:defRPr>
            </a:lvl1pPr>
          </a:lstStyle>
          <a:p>
            <a:r>
              <a:rPr lang="en-US" smtClean="0"/>
              <a:t>Click to edit Master title style</a:t>
            </a:r>
            <a:endParaRPr lang="vi-VN"/>
          </a:p>
        </p:txBody>
      </p:sp>
    </p:spTree>
    <p:extLst>
      <p:ext uri="{BB962C8B-B14F-4D97-AF65-F5344CB8AC3E}">
        <p14:creationId xmlns:p14="http://schemas.microsoft.com/office/powerpoint/2010/main" val="34602389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1" y="6356352"/>
            <a:ext cx="2743200" cy="365125"/>
          </a:xfrm>
          <a:prstGeom prst="rect">
            <a:avLst/>
          </a:prstGeom>
        </p:spPr>
        <p:txBody>
          <a:bodyPr/>
          <a:lstStyle/>
          <a:p>
            <a:endParaRPr lang="vi-VN"/>
          </a:p>
        </p:txBody>
      </p:sp>
      <p:sp>
        <p:nvSpPr>
          <p:cNvPr id="3" name="Footer Placeholder 2"/>
          <p:cNvSpPr>
            <a:spLocks noGrp="1"/>
          </p:cNvSpPr>
          <p:nvPr>
            <p:ph type="ftr" sz="quarter" idx="11"/>
          </p:nvPr>
        </p:nvSpPr>
        <p:spPr>
          <a:xfrm>
            <a:off x="3" y="6492877"/>
            <a:ext cx="4114800" cy="365125"/>
          </a:xfrm>
          <a:prstGeom prst="rect">
            <a:avLst/>
          </a:prstGeom>
        </p:spPr>
        <p:txBody>
          <a:bodyPr/>
          <a:lstStyle/>
          <a:p>
            <a:r>
              <a:rPr lang="vi-VN" smtClean="0"/>
              <a:t>www.rehberlikservisim.com</a:t>
            </a:r>
            <a:endParaRPr lang="vi-VN"/>
          </a:p>
        </p:txBody>
      </p:sp>
      <p:sp>
        <p:nvSpPr>
          <p:cNvPr id="4" name="Slide Number Placeholder 3"/>
          <p:cNvSpPr>
            <a:spLocks noGrp="1"/>
          </p:cNvSpPr>
          <p:nvPr>
            <p:ph type="sldNum" sz="quarter" idx="12"/>
          </p:nvPr>
        </p:nvSpPr>
        <p:spPr>
          <a:xfrm>
            <a:off x="10992544" y="6453337"/>
            <a:ext cx="1103026" cy="360040"/>
          </a:xfrm>
          <a:prstGeom prst="rect">
            <a:avLst/>
          </a:prstGeom>
        </p:spPr>
        <p:txBody>
          <a:bodyPr/>
          <a:lstStyle/>
          <a:p>
            <a:fld id="{E213A541-A0C9-4ED3-8864-813A5C544B59}" type="slidenum">
              <a:rPr lang="vi-VN" smtClean="0"/>
              <a:pPr/>
              <a:t>‹#›</a:t>
            </a:fld>
            <a:endParaRPr lang="vi-VN"/>
          </a:p>
        </p:txBody>
      </p:sp>
    </p:spTree>
    <p:extLst>
      <p:ext uri="{BB962C8B-B14F-4D97-AF65-F5344CB8AC3E}">
        <p14:creationId xmlns:p14="http://schemas.microsoft.com/office/powerpoint/2010/main" val="32779038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a:prstGeom prst="rect">
            <a:avLst/>
          </a:prstGeo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90" y="987425"/>
            <a:ext cx="6172201"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91" y="2057400"/>
            <a:ext cx="3932236"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1" y="6356352"/>
            <a:ext cx="2743200" cy="365125"/>
          </a:xfrm>
          <a:prstGeom prst="rect">
            <a:avLst/>
          </a:prstGeom>
        </p:spPr>
        <p:txBody>
          <a:bodyPr/>
          <a:lstStyle/>
          <a:p>
            <a:endParaRPr lang="vi-VN"/>
          </a:p>
        </p:txBody>
      </p:sp>
      <p:sp>
        <p:nvSpPr>
          <p:cNvPr id="6" name="Footer Placeholder 5"/>
          <p:cNvSpPr>
            <a:spLocks noGrp="1"/>
          </p:cNvSpPr>
          <p:nvPr>
            <p:ph type="ftr" sz="quarter" idx="11"/>
          </p:nvPr>
        </p:nvSpPr>
        <p:spPr>
          <a:xfrm>
            <a:off x="3" y="6492877"/>
            <a:ext cx="4114800" cy="365125"/>
          </a:xfrm>
          <a:prstGeom prst="rect">
            <a:avLst/>
          </a:prstGeom>
        </p:spPr>
        <p:txBody>
          <a:bodyPr/>
          <a:lstStyle/>
          <a:p>
            <a:r>
              <a:rPr lang="vi-VN" smtClean="0"/>
              <a:t>www.rehberlikservisim.com</a:t>
            </a:r>
            <a:endParaRPr lang="vi-VN"/>
          </a:p>
        </p:txBody>
      </p:sp>
      <p:sp>
        <p:nvSpPr>
          <p:cNvPr id="7" name="Slide Number Placeholder 6"/>
          <p:cNvSpPr>
            <a:spLocks noGrp="1"/>
          </p:cNvSpPr>
          <p:nvPr>
            <p:ph type="sldNum" sz="quarter" idx="12"/>
          </p:nvPr>
        </p:nvSpPr>
        <p:spPr>
          <a:xfrm>
            <a:off x="10992544" y="6453337"/>
            <a:ext cx="1103026" cy="360040"/>
          </a:xfrm>
          <a:prstGeom prst="rect">
            <a:avLst/>
          </a:prstGeom>
        </p:spPr>
        <p:txBody>
          <a:bodyPr/>
          <a:lstStyle/>
          <a:p>
            <a:fld id="{E213A541-A0C9-4ED3-8864-813A5C544B59}" type="slidenum">
              <a:rPr lang="vi-VN" smtClean="0"/>
              <a:pPr/>
              <a:t>‹#›</a:t>
            </a:fld>
            <a:endParaRPr lang="vi-VN"/>
          </a:p>
        </p:txBody>
      </p:sp>
    </p:spTree>
    <p:extLst>
      <p:ext uri="{BB962C8B-B14F-4D97-AF65-F5344CB8AC3E}">
        <p14:creationId xmlns:p14="http://schemas.microsoft.com/office/powerpoint/2010/main" val="212793036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a:prstGeom prst="rect">
            <a:avLst/>
          </a:prstGeo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90" y="987425"/>
            <a:ext cx="6172201"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91" y="2057400"/>
            <a:ext cx="3932236"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1" y="6356352"/>
            <a:ext cx="2743200" cy="365125"/>
          </a:xfrm>
          <a:prstGeom prst="rect">
            <a:avLst/>
          </a:prstGeom>
        </p:spPr>
        <p:txBody>
          <a:bodyPr/>
          <a:lstStyle/>
          <a:p>
            <a:endParaRPr lang="vi-VN"/>
          </a:p>
        </p:txBody>
      </p:sp>
      <p:sp>
        <p:nvSpPr>
          <p:cNvPr id="6" name="Footer Placeholder 5"/>
          <p:cNvSpPr>
            <a:spLocks noGrp="1"/>
          </p:cNvSpPr>
          <p:nvPr>
            <p:ph type="ftr" sz="quarter" idx="11"/>
          </p:nvPr>
        </p:nvSpPr>
        <p:spPr>
          <a:xfrm>
            <a:off x="3" y="6492877"/>
            <a:ext cx="4114800" cy="365125"/>
          </a:xfrm>
          <a:prstGeom prst="rect">
            <a:avLst/>
          </a:prstGeom>
        </p:spPr>
        <p:txBody>
          <a:bodyPr/>
          <a:lstStyle/>
          <a:p>
            <a:r>
              <a:rPr lang="vi-VN" smtClean="0"/>
              <a:t>www.rehberlikservisim.com</a:t>
            </a:r>
            <a:endParaRPr lang="vi-VN"/>
          </a:p>
        </p:txBody>
      </p:sp>
      <p:sp>
        <p:nvSpPr>
          <p:cNvPr id="7" name="Slide Number Placeholder 6"/>
          <p:cNvSpPr>
            <a:spLocks noGrp="1"/>
          </p:cNvSpPr>
          <p:nvPr>
            <p:ph type="sldNum" sz="quarter" idx="12"/>
          </p:nvPr>
        </p:nvSpPr>
        <p:spPr>
          <a:xfrm>
            <a:off x="10992544" y="6453337"/>
            <a:ext cx="1103026" cy="360040"/>
          </a:xfrm>
          <a:prstGeom prst="rect">
            <a:avLst/>
          </a:prstGeom>
        </p:spPr>
        <p:txBody>
          <a:bodyPr/>
          <a:lstStyle/>
          <a:p>
            <a:fld id="{E213A541-A0C9-4ED3-8864-813A5C544B59}" type="slidenum">
              <a:rPr lang="vi-VN" smtClean="0"/>
              <a:pPr/>
              <a:t>‹#›</a:t>
            </a:fld>
            <a:endParaRPr lang="vi-VN"/>
          </a:p>
        </p:txBody>
      </p:sp>
    </p:spTree>
    <p:extLst>
      <p:ext uri="{BB962C8B-B14F-4D97-AF65-F5344CB8AC3E}">
        <p14:creationId xmlns:p14="http://schemas.microsoft.com/office/powerpoint/2010/main" val="170020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2" name="组合 15"/>
          <p:cNvGrpSpPr>
            <a:grpSpLocks/>
          </p:cNvGrpSpPr>
          <p:nvPr userDrawn="1"/>
        </p:nvGrpSpPr>
        <p:grpSpPr bwMode="auto">
          <a:xfrm>
            <a:off x="0" y="6453336"/>
            <a:ext cx="12192000" cy="404664"/>
            <a:chOff x="0" y="4681728"/>
            <a:chExt cx="9163025" cy="377952"/>
          </a:xfrm>
        </p:grpSpPr>
        <p:sp>
          <p:nvSpPr>
            <p:cNvPr id="13" name="矩形 3"/>
            <p:cNvSpPr/>
            <p:nvPr/>
          </p:nvSpPr>
          <p:spPr>
            <a:xfrm>
              <a:off x="0" y="4681728"/>
              <a:ext cx="9163025" cy="37795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14" name="矩形 4"/>
            <p:cNvSpPr/>
            <p:nvPr/>
          </p:nvSpPr>
          <p:spPr>
            <a:xfrm>
              <a:off x="8785201" y="4681728"/>
              <a:ext cx="377824" cy="3779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15" name="矩形 5"/>
            <p:cNvSpPr/>
            <p:nvPr/>
          </p:nvSpPr>
          <p:spPr>
            <a:xfrm>
              <a:off x="0" y="4681728"/>
              <a:ext cx="377824" cy="3779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16" name="等腰三角形 6"/>
            <p:cNvSpPr/>
            <p:nvPr/>
          </p:nvSpPr>
          <p:spPr>
            <a:xfrm rot="5400000">
              <a:off x="8910592" y="4815142"/>
              <a:ext cx="127043" cy="1111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17" name="等腰三角形 7"/>
            <p:cNvSpPr/>
            <p:nvPr/>
          </p:nvSpPr>
          <p:spPr>
            <a:xfrm rot="16200000">
              <a:off x="125391" y="4815142"/>
              <a:ext cx="127043" cy="1111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grpSp>
      <p:grpSp>
        <p:nvGrpSpPr>
          <p:cNvPr id="18" name="组合 24"/>
          <p:cNvGrpSpPr>
            <a:grpSpLocks/>
          </p:cNvGrpSpPr>
          <p:nvPr userDrawn="1"/>
        </p:nvGrpSpPr>
        <p:grpSpPr bwMode="auto">
          <a:xfrm>
            <a:off x="-9600" y="500529"/>
            <a:ext cx="12217401" cy="671101"/>
            <a:chOff x="0" y="242094"/>
            <a:chExt cx="9163025" cy="564356"/>
          </a:xfrm>
        </p:grpSpPr>
        <p:grpSp>
          <p:nvGrpSpPr>
            <p:cNvPr id="25" name="组合 9"/>
            <p:cNvGrpSpPr>
              <a:grpSpLocks/>
            </p:cNvGrpSpPr>
            <p:nvPr/>
          </p:nvGrpSpPr>
          <p:grpSpPr bwMode="auto">
            <a:xfrm flipH="1">
              <a:off x="9060600" y="242094"/>
              <a:ext cx="102425" cy="564356"/>
              <a:chOff x="7668348" y="242094"/>
              <a:chExt cx="98744" cy="564356"/>
            </a:xfrm>
          </p:grpSpPr>
          <p:sp>
            <p:nvSpPr>
              <p:cNvPr id="32" name="矩形 16"/>
              <p:cNvSpPr/>
              <p:nvPr/>
            </p:nvSpPr>
            <p:spPr>
              <a:xfrm>
                <a:off x="7668348" y="242468"/>
                <a:ext cx="62748" cy="5646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cxnSp>
            <p:nvCxnSpPr>
              <p:cNvPr id="33" name="直接连接符 17"/>
              <p:cNvCxnSpPr/>
              <p:nvPr/>
            </p:nvCxnSpPr>
            <p:spPr>
              <a:xfrm>
                <a:off x="7767827" y="242468"/>
                <a:ext cx="0" cy="564610"/>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7" name="组合 3"/>
            <p:cNvGrpSpPr>
              <a:grpSpLocks/>
            </p:cNvGrpSpPr>
            <p:nvPr/>
          </p:nvGrpSpPr>
          <p:grpSpPr bwMode="auto">
            <a:xfrm>
              <a:off x="0" y="242094"/>
              <a:ext cx="480244" cy="564356"/>
              <a:chOff x="0" y="242094"/>
              <a:chExt cx="480244" cy="564356"/>
            </a:xfrm>
          </p:grpSpPr>
          <p:sp>
            <p:nvSpPr>
              <p:cNvPr id="28" name="矩形 12"/>
              <p:cNvSpPr/>
              <p:nvPr/>
            </p:nvSpPr>
            <p:spPr>
              <a:xfrm>
                <a:off x="0" y="242468"/>
                <a:ext cx="425449" cy="5646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cxnSp>
            <p:nvCxnSpPr>
              <p:cNvPr id="29" name="直接连接符 13"/>
              <p:cNvCxnSpPr/>
              <p:nvPr/>
            </p:nvCxnSpPr>
            <p:spPr>
              <a:xfrm>
                <a:off x="481012" y="242468"/>
                <a:ext cx="0" cy="564610"/>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4" name="TextBox 3"/>
          <p:cNvSpPr txBox="1"/>
          <p:nvPr userDrawn="1"/>
        </p:nvSpPr>
        <p:spPr>
          <a:xfrm>
            <a:off x="10992544" y="719120"/>
            <a:ext cx="1080121" cy="246221"/>
          </a:xfrm>
          <a:prstGeom prst="rect">
            <a:avLst/>
          </a:prstGeom>
          <a:noFill/>
        </p:spPr>
        <p:txBody>
          <a:bodyPr wrap="square" rtlCol="0">
            <a:spAutoFit/>
          </a:bodyPr>
          <a:lstStyle/>
          <a:p>
            <a:pPr algn="ctr"/>
            <a:r>
              <a:rPr lang="en-US" sz="1000" smtClean="0">
                <a:solidFill>
                  <a:schemeClr val="tx1">
                    <a:lumMod val="75000"/>
                    <a:lumOff val="25000"/>
                  </a:schemeClr>
                </a:solidFill>
              </a:rPr>
              <a:t>COMPANY NAME</a:t>
            </a:r>
            <a:endParaRPr lang="vi-VN" sz="1000">
              <a:solidFill>
                <a:schemeClr val="tx1">
                  <a:lumMod val="75000"/>
                  <a:lumOff val="25000"/>
                </a:schemeClr>
              </a:solidFill>
            </a:endParaRPr>
          </a:p>
        </p:txBody>
      </p:sp>
      <p:sp>
        <p:nvSpPr>
          <p:cNvPr id="43" name="TextBox 42"/>
          <p:cNvSpPr txBox="1"/>
          <p:nvPr userDrawn="1"/>
        </p:nvSpPr>
        <p:spPr>
          <a:xfrm>
            <a:off x="10992547" y="908720"/>
            <a:ext cx="1008112" cy="261610"/>
          </a:xfrm>
          <a:prstGeom prst="rect">
            <a:avLst/>
          </a:prstGeom>
          <a:noFill/>
        </p:spPr>
        <p:txBody>
          <a:bodyPr wrap="square" rtlCol="0">
            <a:spAutoFit/>
          </a:bodyPr>
          <a:lstStyle/>
          <a:p>
            <a:pPr algn="ctr"/>
            <a:r>
              <a:rPr lang="en-US" sz="1100" smtClean="0">
                <a:solidFill>
                  <a:schemeClr val="tx1">
                    <a:lumMod val="75000"/>
                    <a:lumOff val="25000"/>
                  </a:schemeClr>
                </a:solidFill>
              </a:rPr>
              <a:t>ABS.COM</a:t>
            </a:r>
            <a:endParaRPr lang="vi-VN" sz="1100">
              <a:solidFill>
                <a:schemeClr val="tx1">
                  <a:lumMod val="75000"/>
                  <a:lumOff val="25000"/>
                </a:schemeClr>
              </a:solidFill>
            </a:endParaRPr>
          </a:p>
        </p:txBody>
      </p:sp>
      <p:cxnSp>
        <p:nvCxnSpPr>
          <p:cNvPr id="48" name="Straight Connector 47"/>
          <p:cNvCxnSpPr/>
          <p:nvPr userDrawn="1"/>
        </p:nvCxnSpPr>
        <p:spPr>
          <a:xfrm>
            <a:off x="10992547" y="935142"/>
            <a:ext cx="1008112"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userDrawn="1"/>
        </p:nvGrpSpPr>
        <p:grpSpPr>
          <a:xfrm>
            <a:off x="10272465" y="663641"/>
            <a:ext cx="645676" cy="825042"/>
            <a:chOff x="473446" y="6325727"/>
            <a:chExt cx="645677" cy="825042"/>
          </a:xfrm>
        </p:grpSpPr>
        <p:grpSp>
          <p:nvGrpSpPr>
            <p:cNvPr id="22" name="Group 21"/>
            <p:cNvGrpSpPr/>
            <p:nvPr userDrawn="1"/>
          </p:nvGrpSpPr>
          <p:grpSpPr>
            <a:xfrm>
              <a:off x="473446" y="6325727"/>
              <a:ext cx="645677" cy="533110"/>
              <a:chOff x="1614488" y="2814638"/>
              <a:chExt cx="3513263" cy="2918618"/>
            </a:xfrm>
          </p:grpSpPr>
          <p:sp>
            <p:nvSpPr>
              <p:cNvPr id="24" name="AutoShape 10"/>
              <p:cNvSpPr>
                <a:spLocks noChangeArrowheads="1"/>
              </p:cNvSpPr>
              <p:nvPr/>
            </p:nvSpPr>
            <p:spPr bwMode="gray">
              <a:xfrm>
                <a:off x="1614488" y="2814638"/>
                <a:ext cx="3513263" cy="2918618"/>
              </a:xfrm>
              <a:prstGeom prst="hexagon">
                <a:avLst>
                  <a:gd name="adj" fmla="val 28916"/>
                  <a:gd name="vf" fmla="val 115470"/>
                </a:avLst>
              </a:prstGeom>
              <a:gradFill rotWithShape="1">
                <a:gsLst>
                  <a:gs pos="0">
                    <a:srgbClr val="E6E6E6"/>
                  </a:gs>
                  <a:gs pos="7500">
                    <a:schemeClr val="accent5"/>
                  </a:gs>
                  <a:gs pos="26500">
                    <a:srgbClr val="E6E6E6"/>
                  </a:gs>
                  <a:gs pos="34000">
                    <a:schemeClr val="accent5"/>
                  </a:gs>
                  <a:gs pos="46500">
                    <a:srgbClr val="E6E6E6"/>
                  </a:gs>
                  <a:gs pos="50000">
                    <a:srgbClr val="FFFFFF"/>
                  </a:gs>
                  <a:gs pos="53500">
                    <a:srgbClr val="E6E6E6"/>
                  </a:gs>
                  <a:gs pos="66000">
                    <a:schemeClr val="accent5"/>
                  </a:gs>
                  <a:gs pos="73500">
                    <a:srgbClr val="E6E6E6"/>
                  </a:gs>
                  <a:gs pos="92500">
                    <a:schemeClr val="accent5"/>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vi-VN">
                  <a:solidFill>
                    <a:srgbClr val="FFFFFF"/>
                  </a:solidFill>
                  <a:latin typeface="Verdana" panose="020B0604030504040204" pitchFamily="34" charset="0"/>
                </a:endParaRPr>
              </a:p>
            </p:txBody>
          </p:sp>
          <p:sp>
            <p:nvSpPr>
              <p:cNvPr id="26" name="AutoShape 11"/>
              <p:cNvSpPr>
                <a:spLocks noChangeArrowheads="1"/>
              </p:cNvSpPr>
              <p:nvPr/>
            </p:nvSpPr>
            <p:spPr bwMode="gray">
              <a:xfrm>
                <a:off x="1827205" y="2990456"/>
                <a:ext cx="3087826" cy="2566978"/>
              </a:xfrm>
              <a:prstGeom prst="hexagon">
                <a:avLst>
                  <a:gd name="adj" fmla="val 28896"/>
                  <a:gd name="vf" fmla="val 115470"/>
                </a:avLst>
              </a:prstGeom>
              <a:solidFill>
                <a:schemeClr val="accent5"/>
              </a:solidFill>
              <a:ln w="9525">
                <a:solidFill>
                  <a:schemeClr val="accent5">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vi-VN">
                  <a:solidFill>
                    <a:srgbClr val="FFFFFF"/>
                  </a:solidFill>
                  <a:latin typeface="Verdana" panose="020B0604030504040204" pitchFamily="34" charset="0"/>
                </a:endParaRPr>
              </a:p>
            </p:txBody>
          </p:sp>
        </p:grpSp>
        <p:sp>
          <p:nvSpPr>
            <p:cNvPr id="23" name="TextBox 22"/>
            <p:cNvSpPr txBox="1"/>
            <p:nvPr userDrawn="1"/>
          </p:nvSpPr>
          <p:spPr>
            <a:xfrm>
              <a:off x="549027" y="6381328"/>
              <a:ext cx="499268" cy="769441"/>
            </a:xfrm>
            <a:prstGeom prst="rect">
              <a:avLst/>
            </a:prstGeom>
            <a:noFill/>
          </p:spPr>
          <p:txBody>
            <a:bodyPr wrap="square" rtlCol="0">
              <a:spAutoFit/>
            </a:bodyPr>
            <a:lstStyle/>
            <a:p>
              <a:r>
                <a:rPr lang="en-US" sz="1100" b="1" smtClean="0">
                  <a:solidFill>
                    <a:schemeClr val="bg1"/>
                  </a:solidFill>
                  <a:latin typeface="+mj-lt"/>
                </a:rPr>
                <a:t>Your Logo</a:t>
              </a:r>
              <a:endParaRPr lang="vi-VN" sz="1100" b="1">
                <a:solidFill>
                  <a:schemeClr val="bg1"/>
                </a:solidFill>
                <a:latin typeface="+mj-lt"/>
              </a:endParaRPr>
            </a:p>
          </p:txBody>
        </p:sp>
      </p:grpSp>
    </p:spTree>
    <p:extLst>
      <p:ext uri="{BB962C8B-B14F-4D97-AF65-F5344CB8AC3E}">
        <p14:creationId xmlns:p14="http://schemas.microsoft.com/office/powerpoint/2010/main" val="3481853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750" fill="hold"/>
                                        <p:tgtEl>
                                          <p:spTgt spid="21"/>
                                        </p:tgtEl>
                                        <p:attrNameLst>
                                          <p:attrName>ppt_w</p:attrName>
                                        </p:attrNameLst>
                                      </p:cBhvr>
                                      <p:tavLst>
                                        <p:tav tm="0">
                                          <p:val>
                                            <p:fltVal val="0"/>
                                          </p:val>
                                        </p:tav>
                                        <p:tav tm="100000">
                                          <p:val>
                                            <p:strVal val="#ppt_w"/>
                                          </p:val>
                                        </p:tav>
                                      </p:tavLst>
                                    </p:anim>
                                    <p:anim calcmode="lin" valueType="num">
                                      <p:cBhvr>
                                        <p:cTn id="8" dur="750" fill="hold"/>
                                        <p:tgtEl>
                                          <p:spTgt spid="21"/>
                                        </p:tgtEl>
                                        <p:attrNameLst>
                                          <p:attrName>ppt_h</p:attrName>
                                        </p:attrNameLst>
                                      </p:cBhvr>
                                      <p:tavLst>
                                        <p:tav tm="0">
                                          <p:val>
                                            <p:fltVal val="0"/>
                                          </p:val>
                                        </p:tav>
                                        <p:tav tm="100000">
                                          <p:val>
                                            <p:strVal val="#ppt_h"/>
                                          </p:val>
                                        </p:tav>
                                      </p:tavLst>
                                    </p:anim>
                                    <p:animEffect transition="in" filter="fade">
                                      <p:cBhvr>
                                        <p:cTn id="9" dur="7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1" name="Title 1"/>
          <p:cNvSpPr txBox="1">
            <a:spLocks/>
          </p:cNvSpPr>
          <p:nvPr/>
        </p:nvSpPr>
        <p:spPr>
          <a:xfrm>
            <a:off x="0" y="0"/>
            <a:ext cx="12192000" cy="2736303"/>
          </a:xfrm>
          <a:prstGeom prst="rect">
            <a:avLst/>
          </a:prstGeom>
          <a:solidFill>
            <a:schemeClr val="accent6">
              <a:lumMod val="75000"/>
            </a:schemeClr>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r>
              <a:rPr lang="tr-TR" sz="8800" b="1" dirty="0" smtClean="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latin typeface="Bookman Old Style" pitchFamily="18" charset="0"/>
              </a:rPr>
              <a:t>LİSELERE GEÇİŞ SİSTEMİ</a:t>
            </a:r>
            <a:endParaRPr lang="en-US" sz="8800" b="1" dirty="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latin typeface="Bookman Old Style" pitchFamily="18" charset="0"/>
            </a:endParaRPr>
          </a:p>
        </p:txBody>
      </p:sp>
      <p:sp>
        <p:nvSpPr>
          <p:cNvPr id="25" name="Rectangle 24"/>
          <p:cNvSpPr/>
          <p:nvPr/>
        </p:nvSpPr>
        <p:spPr>
          <a:xfrm>
            <a:off x="3587239" y="4437112"/>
            <a:ext cx="4967218" cy="1107996"/>
          </a:xfrm>
          <a:prstGeom prst="rect">
            <a:avLst/>
          </a:prstGeom>
        </p:spPr>
        <p:txBody>
          <a:bodyPr wrap="square">
            <a:spAutoFit/>
          </a:bodyPr>
          <a:lstStyle/>
          <a:p>
            <a:pPr algn="ctr"/>
            <a:r>
              <a:rPr lang="tr-TR" sz="6600" b="1" dirty="0" smtClean="0">
                <a:solidFill>
                  <a:schemeClr val="accent3"/>
                </a:solidFill>
              </a:rPr>
              <a:t>2020</a:t>
            </a:r>
            <a:endParaRPr lang="en-US" sz="6600" b="1" dirty="0">
              <a:solidFill>
                <a:schemeClr val="accent3"/>
              </a:solidFill>
            </a:endParaRPr>
          </a:p>
        </p:txBody>
      </p:sp>
      <p:sp>
        <p:nvSpPr>
          <p:cNvPr id="8" name="7 Metin kutusu"/>
          <p:cNvSpPr txBox="1"/>
          <p:nvPr/>
        </p:nvSpPr>
        <p:spPr>
          <a:xfrm>
            <a:off x="2825844" y="3645024"/>
            <a:ext cx="6946133" cy="707886"/>
          </a:xfrm>
          <a:prstGeom prst="rect">
            <a:avLst/>
          </a:prstGeom>
          <a:noFill/>
        </p:spPr>
        <p:txBody>
          <a:bodyPr wrap="none" rtlCol="0">
            <a:spAutoFit/>
          </a:bodyPr>
          <a:lstStyle/>
          <a:p>
            <a:pPr algn="ctr"/>
            <a:r>
              <a:rPr lang="tr-TR" sz="4000" b="1" dirty="0" smtClean="0">
                <a:solidFill>
                  <a:srgbClr val="002060"/>
                </a:solidFill>
                <a:latin typeface="Bookman Old Style" pitchFamily="18" charset="0"/>
              </a:rPr>
              <a:t>PİYADELER </a:t>
            </a:r>
            <a:r>
              <a:rPr lang="tr-TR" sz="4000" b="1" dirty="0" smtClean="0">
                <a:solidFill>
                  <a:srgbClr val="002060"/>
                </a:solidFill>
                <a:latin typeface="Bookman Old Style" pitchFamily="18" charset="0"/>
              </a:rPr>
              <a:t>ORTAOKULU</a:t>
            </a:r>
            <a:endParaRPr lang="tr-TR" sz="4000" b="1" dirty="0">
              <a:solidFill>
                <a:srgbClr val="002060"/>
              </a:solidFill>
              <a:latin typeface="Bookman Old Style" pitchFamily="18" charset="0"/>
            </a:endParaRPr>
          </a:p>
        </p:txBody>
      </p:sp>
    </p:spTree>
    <p:extLst>
      <p:ext uri="{BB962C8B-B14F-4D97-AF65-F5344CB8AC3E}">
        <p14:creationId xmlns:p14="http://schemas.microsoft.com/office/powerpoint/2010/main" val="5380036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anim calcmode="lin" valueType="num">
                                      <p:cBhvr>
                                        <p:cTn id="14" dur="500" fill="hold"/>
                                        <p:tgtEl>
                                          <p:spTgt spid="25"/>
                                        </p:tgtEl>
                                        <p:attrNameLst>
                                          <p:attrName>ppt_x</p:attrName>
                                        </p:attrNameLst>
                                      </p:cBhvr>
                                      <p:tavLst>
                                        <p:tav tm="0">
                                          <p:val>
                                            <p:strVal val="#ppt_x"/>
                                          </p:val>
                                        </p:tav>
                                        <p:tav tm="100000">
                                          <p:val>
                                            <p:strVal val="#ppt_x"/>
                                          </p:val>
                                        </p:tav>
                                      </p:tavLst>
                                    </p:anim>
                                    <p:anim calcmode="lin" valueType="num">
                                      <p:cBhvr>
                                        <p:cTn id="15"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12192000" cy="792088"/>
          </a:xfrm>
        </p:spPr>
        <p:style>
          <a:lnRef idx="3">
            <a:schemeClr val="lt1"/>
          </a:lnRef>
          <a:fillRef idx="1">
            <a:schemeClr val="accent5"/>
          </a:fillRef>
          <a:effectRef idx="1">
            <a:schemeClr val="accent5"/>
          </a:effectRef>
          <a:fontRef idx="minor">
            <a:schemeClr val="lt1"/>
          </a:fontRef>
        </p:style>
        <p:txBody>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ZORUNLU MU?</a:t>
            </a:r>
            <a:r>
              <a:rPr lang="en-US" dirty="0"/>
              <a:t/>
            </a:r>
            <a:br>
              <a:rPr lang="en-US" dirty="0"/>
            </a:br>
            <a:endParaRPr lang="vi-VN" dirty="0"/>
          </a:p>
        </p:txBody>
      </p:sp>
      <p:sp>
        <p:nvSpPr>
          <p:cNvPr id="8" name="Title 13"/>
          <p:cNvSpPr txBox="1">
            <a:spLocks/>
          </p:cNvSpPr>
          <p:nvPr/>
        </p:nvSpPr>
        <p:spPr>
          <a:xfrm>
            <a:off x="2855644" y="2420888"/>
            <a:ext cx="6480720" cy="1969770"/>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tr-TR" sz="4000" b="1" i="1" dirty="0" smtClean="0">
                <a:solidFill>
                  <a:schemeClr val="accent5">
                    <a:lumMod val="75000"/>
                  </a:schemeClr>
                </a:solidFill>
                <a:latin typeface="+mj-lt"/>
                <a:ea typeface="Roboto Condensed" panose="02000000000000000000" pitchFamily="2" charset="0"/>
              </a:rPr>
              <a:t>Sınava isteyen öğrenciler girecek, zorunlu olmayacak.</a:t>
            </a:r>
            <a:endParaRPr lang="en-US" sz="4000" b="1" i="1" dirty="0">
              <a:solidFill>
                <a:schemeClr val="accent5">
                  <a:lumMod val="7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387998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8008" y="404664"/>
            <a:ext cx="6023992" cy="1008112"/>
          </a:xfrm>
          <a:solidFill>
            <a:schemeClr val="accent6">
              <a:lumMod val="60000"/>
              <a:lumOff val="40000"/>
            </a:schemeClr>
          </a:solidFill>
        </p:spPr>
        <p:style>
          <a:lnRef idx="3">
            <a:schemeClr val="lt1"/>
          </a:lnRef>
          <a:fillRef idx="1">
            <a:schemeClr val="accent5"/>
          </a:fillRef>
          <a:effectRef idx="1">
            <a:schemeClr val="accent5"/>
          </a:effectRef>
          <a:fontRef idx="minor">
            <a:schemeClr val="lt1"/>
          </a:fontRef>
        </p:style>
        <p:txBody>
          <a:bodyPr/>
          <a:lstStyle/>
          <a:p>
            <a:pPr algn="ctr"/>
            <a:r>
              <a:rPr lang="en-US" dirty="0"/>
              <a:t/>
            </a:r>
            <a:br>
              <a:rPr lang="en-US" dirty="0"/>
            </a:br>
            <a:endParaRPr lang="vi-VN" dirty="0"/>
          </a:p>
        </p:txBody>
      </p:sp>
      <p:sp>
        <p:nvSpPr>
          <p:cNvPr id="4" name="Unvan 1"/>
          <p:cNvSpPr txBox="1">
            <a:spLocks/>
          </p:cNvSpPr>
          <p:nvPr/>
        </p:nvSpPr>
        <p:spPr>
          <a:xfrm>
            <a:off x="6312024" y="404664"/>
            <a:ext cx="5879975" cy="1356363"/>
          </a:xfrm>
          <a:prstGeom prst="rect">
            <a:avLst/>
          </a:prstGeom>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r>
              <a:rPr lang="tr-TR" b="1" dirty="0" smtClean="0">
                <a:solidFill>
                  <a:schemeClr val="accent3">
                    <a:lumMod val="75000"/>
                  </a:schemeClr>
                </a:solidFill>
              </a:rPr>
              <a:t>Dikkat: 3 yanlış 1 doğruyu götürüyor</a:t>
            </a:r>
            <a:endParaRPr lang="tr-TR" b="1" dirty="0">
              <a:solidFill>
                <a:schemeClr val="accent3">
                  <a:lumMod val="75000"/>
                </a:schemeClr>
              </a:solidFill>
            </a:endParaRPr>
          </a:p>
        </p:txBody>
      </p:sp>
      <p:pic>
        <p:nvPicPr>
          <p:cNvPr id="5" name="İçerik Yer Tutucusu 3"/>
          <p:cNvPicPr>
            <a:picLocks noChangeAspect="1"/>
          </p:cNvPicPr>
          <p:nvPr/>
        </p:nvPicPr>
        <p:blipFill>
          <a:blip r:embed="rId2" cstate="print"/>
          <a:stretch>
            <a:fillRect/>
          </a:stretch>
        </p:blipFill>
        <p:spPr>
          <a:xfrm>
            <a:off x="7320136" y="1844824"/>
            <a:ext cx="3722811" cy="4303758"/>
          </a:xfrm>
          <a:prstGeom prst="rect">
            <a:avLst/>
          </a:prstGeom>
        </p:spPr>
      </p:pic>
      <p:sp>
        <p:nvSpPr>
          <p:cNvPr id="6" name="5 Metin kutusu"/>
          <p:cNvSpPr txBox="1"/>
          <p:nvPr/>
        </p:nvSpPr>
        <p:spPr>
          <a:xfrm>
            <a:off x="983433" y="908720"/>
            <a:ext cx="4824536" cy="5355312"/>
          </a:xfrm>
          <a:prstGeom prst="rect">
            <a:avLst/>
          </a:prstGeom>
          <a:noFill/>
        </p:spPr>
        <p:txBody>
          <a:bodyPr wrap="square" rtlCol="0">
            <a:spAutoFit/>
          </a:bodyPr>
          <a:lstStyle/>
          <a:p>
            <a:r>
              <a:rPr lang="tr-TR" sz="3600" b="1" dirty="0" smtClean="0">
                <a:latin typeface="Book Antiqua" pitchFamily="18" charset="0"/>
              </a:rPr>
              <a:t>SINAV KONULARI</a:t>
            </a:r>
          </a:p>
          <a:p>
            <a:endParaRPr lang="tr-TR" sz="3600" dirty="0" smtClean="0">
              <a:latin typeface="Book Antiqua" pitchFamily="18" charset="0"/>
            </a:endParaRPr>
          </a:p>
          <a:p>
            <a:r>
              <a:rPr lang="tr-TR" sz="3600" dirty="0" smtClean="0">
                <a:latin typeface="Book Antiqua" pitchFamily="18" charset="0"/>
              </a:rPr>
              <a:t>Sınav, 2019-2020 öğretim yılında 8’inci sınıfın birinci döneminde uygulanan öğretim programları esas alınarak yapılacaktır. </a:t>
            </a:r>
          </a:p>
          <a:p>
            <a:endParaRPr lang="tr-TR" dirty="0"/>
          </a:p>
        </p:txBody>
      </p:sp>
    </p:spTree>
    <p:extLst>
      <p:ext uri="{BB962C8B-B14F-4D97-AF65-F5344CB8AC3E}">
        <p14:creationId xmlns:p14="http://schemas.microsoft.com/office/powerpoint/2010/main" val="316438285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12192000" cy="792088"/>
          </a:xfrm>
          <a:solidFill>
            <a:schemeClr val="accent6"/>
          </a:solidFill>
        </p:spPr>
        <p:style>
          <a:lnRef idx="3">
            <a:schemeClr val="lt1"/>
          </a:lnRef>
          <a:fillRef idx="1">
            <a:schemeClr val="accent5"/>
          </a:fillRef>
          <a:effectRef idx="1">
            <a:schemeClr val="accent5"/>
          </a:effectRef>
          <a:fontRef idx="minor">
            <a:schemeClr val="lt1"/>
          </a:fontRef>
        </p:style>
        <p:txBody>
          <a:bodyPr/>
          <a:lstStyle/>
          <a:p>
            <a:pPr algn="ctr"/>
            <a:r>
              <a:rPr lang="en-US" dirty="0"/>
              <a:t/>
            </a:r>
            <a:br>
              <a:rPr lang="en-US" dirty="0"/>
            </a:br>
            <a:endParaRPr lang="vi-VN" dirty="0"/>
          </a:p>
        </p:txBody>
      </p:sp>
      <p:sp>
        <p:nvSpPr>
          <p:cNvPr id="4" name="Unvan 1"/>
          <p:cNvSpPr txBox="1">
            <a:spLocks/>
          </p:cNvSpPr>
          <p:nvPr/>
        </p:nvSpPr>
        <p:spPr>
          <a:xfrm>
            <a:off x="964591" y="435464"/>
            <a:ext cx="10515600" cy="1325563"/>
          </a:xfrm>
          <a:prstGeom prst="rect">
            <a:avLst/>
          </a:prstGeom>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r>
              <a:rPr lang="tr-TR" sz="3200" b="1" dirty="0">
                <a:solidFill>
                  <a:schemeClr val="bg1"/>
                </a:solidFill>
              </a:rPr>
              <a:t>MERKEZİ YERLEŞTİRMEDE ÖNEMLİ KRİTERLER</a:t>
            </a:r>
          </a:p>
        </p:txBody>
      </p:sp>
      <p:sp>
        <p:nvSpPr>
          <p:cNvPr id="6" name="İçerik Yer Tutucusu 3"/>
          <p:cNvSpPr txBox="1">
            <a:spLocks/>
          </p:cNvSpPr>
          <p:nvPr/>
        </p:nvSpPr>
        <p:spPr>
          <a:xfrm>
            <a:off x="838204" y="1825625"/>
            <a:ext cx="10515600" cy="4421723"/>
          </a:xfrm>
          <a:prstGeom prst="rect">
            <a:avLst/>
          </a:prstGeom>
          <a:noFill/>
        </p:spPr>
        <p:txBody>
          <a:bodyPr wrap="square"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000" dirty="0" smtClean="0"/>
              <a:t>ÖĞRENCİLERİN PUANI EŞİT OLDUĞUNDA </a:t>
            </a:r>
          </a:p>
          <a:p>
            <a:endParaRPr lang="tr-TR" sz="2000" dirty="0" smtClean="0"/>
          </a:p>
          <a:p>
            <a:r>
              <a:rPr lang="tr-TR" sz="2000" dirty="0" smtClean="0"/>
              <a:t>Okul Başarı Puanına (OBP), </a:t>
            </a:r>
          </a:p>
          <a:p>
            <a:endParaRPr lang="tr-TR" sz="2000" b="1" i="1" dirty="0" smtClean="0"/>
          </a:p>
          <a:p>
            <a:r>
              <a:rPr lang="tr-TR" sz="2000" b="1" i="1" dirty="0" smtClean="0"/>
              <a:t>EŞİTLİK OLDUĞU TAKDİRDE, </a:t>
            </a:r>
          </a:p>
          <a:p>
            <a:r>
              <a:rPr lang="tr-TR" sz="2000" dirty="0" smtClean="0"/>
              <a:t>Sırası ile 8.sınıf, 7. sınıf, 6. sınıf Yıl Sonu Başarı Puanına (YBP), </a:t>
            </a:r>
          </a:p>
          <a:p>
            <a:endParaRPr lang="tr-TR" sz="2000" b="1" i="1" dirty="0" smtClean="0"/>
          </a:p>
          <a:p>
            <a:r>
              <a:rPr lang="tr-TR" sz="2000" b="1" i="1" dirty="0" smtClean="0"/>
              <a:t>EŞİTLİĞİN DEVAMI HALİNDE,</a:t>
            </a:r>
          </a:p>
          <a:p>
            <a:r>
              <a:rPr lang="tr-TR" sz="2000" b="1" dirty="0" smtClean="0"/>
              <a:t>Özürsüz devamsızlık, </a:t>
            </a:r>
          </a:p>
          <a:p>
            <a:r>
              <a:rPr lang="tr-TR" sz="2000" dirty="0" smtClean="0"/>
              <a:t>Tercih önceliği, </a:t>
            </a:r>
          </a:p>
          <a:p>
            <a:r>
              <a:rPr lang="tr-TR" sz="2000" dirty="0" smtClean="0"/>
              <a:t>Öğrencinin yaşına bakılır. Yaşı küçük olan önceliklidir.</a:t>
            </a:r>
            <a:endParaRPr lang="tr-TR" sz="2000" dirty="0"/>
          </a:p>
        </p:txBody>
      </p:sp>
    </p:spTree>
    <p:extLst>
      <p:ext uri="{BB962C8B-B14F-4D97-AF65-F5344CB8AC3E}">
        <p14:creationId xmlns:p14="http://schemas.microsoft.com/office/powerpoint/2010/main" val="739698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12192000" cy="792088"/>
          </a:xfrm>
        </p:spPr>
        <p:style>
          <a:lnRef idx="3">
            <a:schemeClr val="lt1"/>
          </a:lnRef>
          <a:fillRef idx="1">
            <a:schemeClr val="accent5"/>
          </a:fillRef>
          <a:effectRef idx="1">
            <a:schemeClr val="accent5"/>
          </a:effectRef>
          <a:fontRef idx="minor">
            <a:schemeClr val="lt1"/>
          </a:fontRef>
        </p:style>
        <p:txBody>
          <a:bodyPr/>
          <a:lstStyle/>
          <a:p>
            <a:pPr algn="ctr"/>
            <a:r>
              <a:rPr lang="en-US" dirty="0"/>
              <a:t/>
            </a:r>
            <a:br>
              <a:rPr lang="en-US" dirty="0"/>
            </a:br>
            <a:endParaRPr lang="vi-VN" dirty="0"/>
          </a:p>
        </p:txBody>
      </p:sp>
      <p:sp>
        <p:nvSpPr>
          <p:cNvPr id="4" name="Unvan 1"/>
          <p:cNvSpPr txBox="1">
            <a:spLocks/>
          </p:cNvSpPr>
          <p:nvPr/>
        </p:nvSpPr>
        <p:spPr>
          <a:xfrm>
            <a:off x="964591" y="435464"/>
            <a:ext cx="10515600" cy="1325563"/>
          </a:xfrm>
          <a:prstGeom prst="rect">
            <a:avLst/>
          </a:prstGeom>
          <a:solidFill>
            <a:schemeClr val="accent6"/>
          </a:solidFill>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r>
              <a:rPr lang="tr-TR" sz="3200" b="1" dirty="0" smtClean="0">
                <a:solidFill>
                  <a:schemeClr val="bg1"/>
                </a:solidFill>
              </a:rPr>
              <a:t>YEREL YERLEŞTİRMEDE </a:t>
            </a:r>
            <a:r>
              <a:rPr lang="tr-TR" sz="3200" b="1" dirty="0">
                <a:solidFill>
                  <a:schemeClr val="bg1"/>
                </a:solidFill>
              </a:rPr>
              <a:t>ÖNEMLİ KRİTERLER</a:t>
            </a:r>
          </a:p>
        </p:txBody>
      </p:sp>
      <p:sp>
        <p:nvSpPr>
          <p:cNvPr id="5" name="İçerik Yer Tutucusu 2"/>
          <p:cNvSpPr txBox="1">
            <a:spLocks/>
          </p:cNvSpPr>
          <p:nvPr/>
        </p:nvSpPr>
        <p:spPr>
          <a:xfrm>
            <a:off x="838204"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mtClean="0"/>
              <a:t>İkamet adresleri, </a:t>
            </a:r>
          </a:p>
          <a:p>
            <a:r>
              <a:rPr lang="tr-TR" smtClean="0"/>
              <a:t>Okul başarı puanının üstünlüğü </a:t>
            </a:r>
          </a:p>
          <a:p>
            <a:r>
              <a:rPr lang="tr-TR" b="1" smtClean="0"/>
              <a:t>Okula özürsüz devamsızlık yapılan gün sayısı</a:t>
            </a:r>
            <a:r>
              <a:rPr lang="tr-TR" smtClean="0"/>
              <a:t>nın azlığı ÖNEMLİDİR.</a:t>
            </a:r>
          </a:p>
          <a:p>
            <a:endParaRPr lang="tr-TR" smtClean="0"/>
          </a:p>
          <a:p>
            <a:pPr marL="0" indent="0">
              <a:buFont typeface="Arial" panose="020B0604020202020204" pitchFamily="34" charset="0"/>
              <a:buNone/>
            </a:pPr>
            <a:r>
              <a:rPr lang="tr-TR" smtClean="0"/>
              <a:t>Değerlendirmede eşitlik olması durumunda sırasıyla; 8’inci, 7’nci ve 6’ncı sınıflardaki yılsonu başarı puanı üstünlüğüne bakılarak yerleştirme yapılır. </a:t>
            </a:r>
            <a:endParaRPr lang="tr-TR" dirty="0"/>
          </a:p>
        </p:txBody>
      </p:sp>
    </p:spTree>
    <p:extLst>
      <p:ext uri="{BB962C8B-B14F-4D97-AF65-F5344CB8AC3E}">
        <p14:creationId xmlns:p14="http://schemas.microsoft.com/office/powerpoint/2010/main" val="31650146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12192000" cy="792088"/>
          </a:xfrm>
        </p:spPr>
        <p:style>
          <a:lnRef idx="3">
            <a:schemeClr val="lt1"/>
          </a:lnRef>
          <a:fillRef idx="1">
            <a:schemeClr val="accent5"/>
          </a:fillRef>
          <a:effectRef idx="1">
            <a:schemeClr val="accent5"/>
          </a:effectRef>
          <a:fontRef idx="minor">
            <a:schemeClr val="lt1"/>
          </a:fontRef>
        </p:style>
        <p:txBody>
          <a:bodyPr/>
          <a:lstStyle/>
          <a:p>
            <a:pPr algn="ctr"/>
            <a:r>
              <a:rPr lang="en-US" dirty="0"/>
              <a:t/>
            </a:r>
            <a:br>
              <a:rPr lang="en-US" dirty="0"/>
            </a:br>
            <a:endParaRPr lang="vi-VN" dirty="0"/>
          </a:p>
        </p:txBody>
      </p:sp>
      <p:sp>
        <p:nvSpPr>
          <p:cNvPr id="4" name="Unvan 1"/>
          <p:cNvSpPr txBox="1">
            <a:spLocks/>
          </p:cNvSpPr>
          <p:nvPr/>
        </p:nvSpPr>
        <p:spPr>
          <a:xfrm>
            <a:off x="964591" y="435465"/>
            <a:ext cx="10515600" cy="761288"/>
          </a:xfrm>
          <a:prstGeom prst="rect">
            <a:avLst/>
          </a:prstGeom>
          <a:solidFill>
            <a:schemeClr val="accent6"/>
          </a:solidFill>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r>
              <a:rPr lang="tr-TR" sz="3200" dirty="0" smtClean="0">
                <a:solidFill>
                  <a:srgbClr val="FFFF00"/>
                </a:solidFill>
              </a:rPr>
              <a:t>SINAV GİRİŞ YERİ VE BELGESİ</a:t>
            </a:r>
            <a:endParaRPr lang="tr-TR" sz="3200" b="1" dirty="0">
              <a:solidFill>
                <a:srgbClr val="FFFF00"/>
              </a:solidFill>
            </a:endParaRPr>
          </a:p>
        </p:txBody>
      </p:sp>
      <p:sp>
        <p:nvSpPr>
          <p:cNvPr id="6" name="İçerik Yer Tutucusu 2"/>
          <p:cNvSpPr txBox="1">
            <a:spLocks/>
          </p:cNvSpPr>
          <p:nvPr/>
        </p:nvSpPr>
        <p:spPr>
          <a:xfrm>
            <a:off x="767408" y="1196752"/>
            <a:ext cx="10515600" cy="52565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3600" dirty="0" smtClean="0">
                <a:latin typeface="Book Antiqua" pitchFamily="18" charset="0"/>
              </a:rPr>
              <a:t>Her öğrencinin sınav giriş yeri kendi okuludur.</a:t>
            </a:r>
          </a:p>
          <a:p>
            <a:endParaRPr lang="tr-TR" sz="3600" dirty="0" smtClean="0">
              <a:latin typeface="Book Antiqua" pitchFamily="18" charset="0"/>
            </a:endParaRPr>
          </a:p>
          <a:p>
            <a:r>
              <a:rPr lang="tr-TR" sz="3600" dirty="0" smtClean="0">
                <a:latin typeface="Book Antiqua" pitchFamily="18" charset="0"/>
              </a:rPr>
              <a:t> Salonu, sıra numarası, alacağı sınav tedbir hizmeti gibi bilgiler sınavdan en az 7 gün önce</a:t>
            </a:r>
          </a:p>
          <a:p>
            <a:pPr>
              <a:buNone/>
            </a:pPr>
            <a:r>
              <a:rPr lang="tr-TR" sz="3600" dirty="0" smtClean="0">
                <a:latin typeface="Book Antiqua" pitchFamily="18" charset="0"/>
              </a:rPr>
              <a:t> e-Okul Veli Bilgilendirme Sisteminden ilan edilecektir. </a:t>
            </a:r>
          </a:p>
          <a:p>
            <a:r>
              <a:rPr lang="tr-TR" sz="3600" b="1" dirty="0" smtClean="0">
                <a:latin typeface="Book Antiqua" pitchFamily="18" charset="0"/>
              </a:rPr>
              <a:t>Sınav giriş belgeleri, okul idaresi tarafından sınavdan 30 dakika önce öğrencilerin sıra numaralarına göre masalarına bırakılacaktır.</a:t>
            </a:r>
            <a:endParaRPr lang="tr-TR" sz="3600" b="1" dirty="0">
              <a:latin typeface="Book Antiqua" pitchFamily="18" charset="0"/>
            </a:endParaRPr>
          </a:p>
        </p:txBody>
      </p:sp>
    </p:spTree>
    <p:extLst>
      <p:ext uri="{BB962C8B-B14F-4D97-AF65-F5344CB8AC3E}">
        <p14:creationId xmlns:p14="http://schemas.microsoft.com/office/powerpoint/2010/main" val="35653395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12192000" cy="792088"/>
          </a:xfrm>
          <a:solidFill>
            <a:schemeClr val="accent6"/>
          </a:solidFill>
        </p:spPr>
        <p:style>
          <a:lnRef idx="3">
            <a:schemeClr val="lt1"/>
          </a:lnRef>
          <a:fillRef idx="1">
            <a:schemeClr val="accent5"/>
          </a:fillRef>
          <a:effectRef idx="1">
            <a:schemeClr val="accent5"/>
          </a:effectRef>
          <a:fontRef idx="minor">
            <a:schemeClr val="lt1"/>
          </a:fontRef>
        </p:style>
        <p:txBody>
          <a:bodyPr/>
          <a:lstStyle/>
          <a:p>
            <a:pPr algn="ctr"/>
            <a:r>
              <a:rPr lang="en-US" dirty="0"/>
              <a:t/>
            </a:r>
            <a:br>
              <a:rPr lang="en-US" dirty="0"/>
            </a:br>
            <a:endParaRPr lang="vi-VN" dirty="0"/>
          </a:p>
        </p:txBody>
      </p:sp>
      <p:sp>
        <p:nvSpPr>
          <p:cNvPr id="4" name="Unvan 1"/>
          <p:cNvSpPr txBox="1">
            <a:spLocks/>
          </p:cNvSpPr>
          <p:nvPr/>
        </p:nvSpPr>
        <p:spPr>
          <a:xfrm>
            <a:off x="964591" y="435464"/>
            <a:ext cx="10515600" cy="1325563"/>
          </a:xfrm>
          <a:prstGeom prst="rect">
            <a:avLst/>
          </a:prstGeom>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r>
              <a:rPr lang="tr-TR" sz="3200" b="1" dirty="0" smtClean="0">
                <a:solidFill>
                  <a:schemeClr val="bg1"/>
                </a:solidFill>
              </a:rPr>
              <a:t>SINAVA GELİRKEN</a:t>
            </a:r>
            <a:endParaRPr lang="tr-TR" sz="3200" b="1" dirty="0">
              <a:solidFill>
                <a:schemeClr val="bg1"/>
              </a:solidFill>
            </a:endParaRPr>
          </a:p>
        </p:txBody>
      </p:sp>
      <p:sp>
        <p:nvSpPr>
          <p:cNvPr id="5" name="İçerik Yer Tutucusu 2"/>
          <p:cNvSpPr txBox="1">
            <a:spLocks/>
          </p:cNvSpPr>
          <p:nvPr/>
        </p:nvSpPr>
        <p:spPr>
          <a:xfrm>
            <a:off x="1260230" y="13684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dirty="0" smtClean="0">
                <a:latin typeface="Book Antiqua" pitchFamily="18" charset="0"/>
              </a:rPr>
              <a:t>Yumuşak uçlu iki adet kurşun kalem</a:t>
            </a:r>
          </a:p>
          <a:p>
            <a:r>
              <a:rPr lang="tr-TR" dirty="0" smtClean="0">
                <a:latin typeface="Book Antiqua" pitchFamily="18" charset="0"/>
              </a:rPr>
              <a:t>İz bırakmayan silgi, </a:t>
            </a:r>
            <a:r>
              <a:rPr lang="tr-TR" dirty="0" err="1" smtClean="0">
                <a:latin typeface="Book Antiqua" pitchFamily="18" charset="0"/>
              </a:rPr>
              <a:t>kalemtraş</a:t>
            </a:r>
            <a:endParaRPr lang="tr-TR" dirty="0" smtClean="0">
              <a:latin typeface="Book Antiqua" pitchFamily="18" charset="0"/>
            </a:endParaRPr>
          </a:p>
          <a:p>
            <a:r>
              <a:rPr lang="tr-TR" dirty="0" smtClean="0">
                <a:latin typeface="Book Antiqua" pitchFamily="18" charset="0"/>
              </a:rPr>
              <a:t>Su (</a:t>
            </a:r>
            <a:r>
              <a:rPr lang="tr-TR" dirty="0" smtClean="0"/>
              <a:t>bandajı çıkarılmış şeffaf pet şişe içerisinde )</a:t>
            </a:r>
            <a:endParaRPr lang="tr-TR" dirty="0" smtClean="0">
              <a:latin typeface="Book Antiqua" pitchFamily="18" charset="0"/>
            </a:endParaRPr>
          </a:p>
          <a:p>
            <a:r>
              <a:rPr lang="tr-TR" dirty="0" smtClean="0">
                <a:latin typeface="Book Antiqua" pitchFamily="18" charset="0"/>
              </a:rPr>
              <a:t>Dezenfektan veya kolonya </a:t>
            </a:r>
          </a:p>
          <a:p>
            <a:r>
              <a:rPr lang="tr-TR" dirty="0" smtClean="0">
                <a:latin typeface="Book Antiqua" pitchFamily="18" charset="0"/>
              </a:rPr>
              <a:t>Peçete</a:t>
            </a:r>
          </a:p>
          <a:p>
            <a:r>
              <a:rPr lang="tr-TR" dirty="0" smtClean="0">
                <a:latin typeface="Book Antiqua" pitchFamily="18" charset="0"/>
              </a:rPr>
              <a:t>KİMLİK BELGESİ (Fotoğraf şartı yok)</a:t>
            </a:r>
          </a:p>
          <a:p>
            <a:r>
              <a:rPr lang="tr-TR" dirty="0" smtClean="0">
                <a:latin typeface="Book Antiqua" pitchFamily="18" charset="0"/>
              </a:rPr>
              <a:t>Ayrıca her sınıfta dezenfektan ve peçete okul idaresince bulundurulacaktır.</a:t>
            </a:r>
          </a:p>
          <a:p>
            <a:endParaRPr lang="tr-TR" dirty="0" smtClean="0"/>
          </a:p>
          <a:p>
            <a:pPr marL="0" indent="0">
              <a:buFont typeface="Arial" panose="020B0604020202020204" pitchFamily="34" charset="0"/>
              <a:buNone/>
            </a:pPr>
            <a:endParaRPr lang="tr-TR" dirty="0" smtClean="0"/>
          </a:p>
          <a:p>
            <a:pPr marL="0" indent="0">
              <a:buFont typeface="Arial" panose="020B0604020202020204" pitchFamily="34" charset="0"/>
              <a:buNone/>
            </a:pPr>
            <a:endParaRPr lang="tr-TR" dirty="0" smtClean="0"/>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6152840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12192000" cy="792088"/>
          </a:xfrm>
          <a:solidFill>
            <a:schemeClr val="accent6"/>
          </a:solidFill>
        </p:spPr>
        <p:style>
          <a:lnRef idx="3">
            <a:schemeClr val="lt1"/>
          </a:lnRef>
          <a:fillRef idx="1">
            <a:schemeClr val="accent5"/>
          </a:fillRef>
          <a:effectRef idx="1">
            <a:schemeClr val="accent5"/>
          </a:effectRef>
          <a:fontRef idx="minor">
            <a:schemeClr val="lt1"/>
          </a:fontRef>
        </p:style>
        <p:txBody>
          <a:bodyPr/>
          <a:lstStyle/>
          <a:p>
            <a:pPr algn="ctr"/>
            <a:r>
              <a:rPr lang="en-US" dirty="0"/>
              <a:t/>
            </a:r>
            <a:br>
              <a:rPr lang="en-US" dirty="0"/>
            </a:br>
            <a:endParaRPr lang="vi-VN" dirty="0"/>
          </a:p>
        </p:txBody>
      </p:sp>
      <p:sp>
        <p:nvSpPr>
          <p:cNvPr id="4" name="Unvan 1"/>
          <p:cNvSpPr txBox="1">
            <a:spLocks/>
          </p:cNvSpPr>
          <p:nvPr/>
        </p:nvSpPr>
        <p:spPr>
          <a:xfrm>
            <a:off x="964591" y="435464"/>
            <a:ext cx="10515600" cy="1325563"/>
          </a:xfrm>
          <a:prstGeom prst="rect">
            <a:avLst/>
          </a:prstGeom>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endParaRPr lang="tr-TR" sz="3200" b="1" dirty="0">
              <a:solidFill>
                <a:schemeClr val="bg1"/>
              </a:solidFill>
            </a:endParaRPr>
          </a:p>
        </p:txBody>
      </p:sp>
      <p:sp>
        <p:nvSpPr>
          <p:cNvPr id="5" name="İçerik Yer Tutucusu 2"/>
          <p:cNvSpPr txBox="1">
            <a:spLocks/>
          </p:cNvSpPr>
          <p:nvPr/>
        </p:nvSpPr>
        <p:spPr>
          <a:xfrm>
            <a:off x="1260230" y="13684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tr-TR" dirty="0" smtClean="0"/>
          </a:p>
          <a:p>
            <a:pPr marL="0" indent="0">
              <a:buFont typeface="Arial" panose="020B0604020202020204" pitchFamily="34" charset="0"/>
              <a:buNone/>
            </a:pPr>
            <a:endParaRPr lang="tr-TR" dirty="0" smtClean="0"/>
          </a:p>
          <a:p>
            <a:pPr marL="0" indent="0">
              <a:buFont typeface="Arial" panose="020B0604020202020204" pitchFamily="34" charset="0"/>
              <a:buNone/>
            </a:pPr>
            <a:endParaRPr lang="tr-TR" dirty="0"/>
          </a:p>
        </p:txBody>
      </p:sp>
      <p:sp>
        <p:nvSpPr>
          <p:cNvPr id="6" name="Unvan 1"/>
          <p:cNvSpPr txBox="1">
            <a:spLocks/>
          </p:cNvSpPr>
          <p:nvPr/>
        </p:nvSpPr>
        <p:spPr>
          <a:xfrm>
            <a:off x="838204" y="535643"/>
            <a:ext cx="10515600" cy="733119"/>
          </a:xfrm>
          <a:prstGeom prst="rect">
            <a:avLst/>
          </a:prstGeom>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r>
              <a:rPr lang="tr-TR" b="1" dirty="0" smtClean="0">
                <a:solidFill>
                  <a:schemeClr val="bg1"/>
                </a:solidFill>
              </a:rPr>
              <a:t>SINAV GÜNÜ</a:t>
            </a:r>
            <a:endParaRPr lang="tr-TR" b="1" dirty="0">
              <a:solidFill>
                <a:schemeClr val="bg1"/>
              </a:solidFill>
            </a:endParaRPr>
          </a:p>
        </p:txBody>
      </p:sp>
      <p:sp>
        <p:nvSpPr>
          <p:cNvPr id="9" name="8 Metin kutusu"/>
          <p:cNvSpPr txBox="1"/>
          <p:nvPr/>
        </p:nvSpPr>
        <p:spPr>
          <a:xfrm>
            <a:off x="1271465" y="1628800"/>
            <a:ext cx="10441160" cy="4524315"/>
          </a:xfrm>
          <a:prstGeom prst="rect">
            <a:avLst/>
          </a:prstGeom>
          <a:noFill/>
        </p:spPr>
        <p:txBody>
          <a:bodyPr wrap="square" rtlCol="0">
            <a:spAutoFit/>
          </a:bodyPr>
          <a:lstStyle/>
          <a:p>
            <a:r>
              <a:rPr lang="tr-TR" sz="3200" dirty="0" smtClean="0">
                <a:latin typeface="Book Antiqua" pitchFamily="18" charset="0"/>
              </a:rPr>
              <a:t>-Öğrenci , veli ve sınavda görevli tüm personele okul girişinde ellerine dezenfektan uygulaması yapılacak ve </a:t>
            </a:r>
            <a:r>
              <a:rPr lang="tr-TR" sz="3200" b="1" dirty="0" smtClean="0">
                <a:latin typeface="Book Antiqua" pitchFamily="18" charset="0"/>
              </a:rPr>
              <a:t>ücretsiz maske </a:t>
            </a:r>
            <a:r>
              <a:rPr lang="tr-TR" sz="3200" dirty="0" smtClean="0">
                <a:latin typeface="Book Antiqua" pitchFamily="18" charset="0"/>
              </a:rPr>
              <a:t>dağıtılacaktır.</a:t>
            </a:r>
          </a:p>
          <a:p>
            <a:endParaRPr lang="tr-TR" sz="3200" dirty="0" smtClean="0">
              <a:latin typeface="Book Antiqua" pitchFamily="18" charset="0"/>
            </a:endParaRPr>
          </a:p>
          <a:p>
            <a:pPr>
              <a:buFontTx/>
              <a:buChar char="-"/>
            </a:pPr>
            <a:r>
              <a:rPr lang="tr-TR" sz="3200" dirty="0" smtClean="0">
                <a:latin typeface="Book Antiqua" pitchFamily="18" charset="0"/>
              </a:rPr>
              <a:t>Öğrenciler sınava sadece bir veli eşliğinde sosyal mesafe kurallarına uyarak geleceklerdir.</a:t>
            </a:r>
          </a:p>
          <a:p>
            <a:pPr>
              <a:buFontTx/>
              <a:buChar char="-"/>
            </a:pPr>
            <a:endParaRPr lang="tr-TR" sz="3200" dirty="0" smtClean="0">
              <a:latin typeface="Book Antiqua" pitchFamily="18" charset="0"/>
            </a:endParaRPr>
          </a:p>
          <a:p>
            <a:pPr>
              <a:buFontTx/>
              <a:buChar char="-"/>
            </a:pPr>
            <a:r>
              <a:rPr lang="tr-TR" sz="3200" dirty="0" smtClean="0">
                <a:latin typeface="Book Antiqua" pitchFamily="18" charset="0"/>
              </a:rPr>
              <a:t>En geç saat </a:t>
            </a:r>
            <a:r>
              <a:rPr lang="tr-TR" sz="3200" b="1" dirty="0" smtClean="0">
                <a:latin typeface="Book Antiqua" pitchFamily="18" charset="0"/>
              </a:rPr>
              <a:t>9:00</a:t>
            </a:r>
            <a:r>
              <a:rPr lang="tr-TR" sz="3200" dirty="0" smtClean="0">
                <a:latin typeface="Book Antiqua" pitchFamily="18" charset="0"/>
              </a:rPr>
              <a:t>’da kendi okulunuzda hazır bulunmalısınız</a:t>
            </a:r>
            <a:r>
              <a:rPr lang="tr-TR" dirty="0" smtClean="0"/>
              <a:t>.</a:t>
            </a:r>
            <a:endParaRPr lang="tr-TR" dirty="0"/>
          </a:p>
        </p:txBody>
      </p:sp>
    </p:spTree>
    <p:extLst>
      <p:ext uri="{BB962C8B-B14F-4D97-AF65-F5344CB8AC3E}">
        <p14:creationId xmlns:p14="http://schemas.microsoft.com/office/powerpoint/2010/main" val="39873945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12192000" cy="792088"/>
          </a:xfrm>
          <a:solidFill>
            <a:srgbClr val="00B050"/>
          </a:solidFill>
        </p:spPr>
        <p:style>
          <a:lnRef idx="3">
            <a:schemeClr val="lt1"/>
          </a:lnRef>
          <a:fillRef idx="1">
            <a:schemeClr val="accent5"/>
          </a:fillRef>
          <a:effectRef idx="1">
            <a:schemeClr val="accent5"/>
          </a:effectRef>
          <a:fontRef idx="minor">
            <a:schemeClr val="lt1"/>
          </a:fontRef>
        </p:style>
        <p:txBody>
          <a:bodyPr/>
          <a:lstStyle/>
          <a:p>
            <a:pPr algn="ctr"/>
            <a:r>
              <a:rPr lang="en-US" dirty="0"/>
              <a:t/>
            </a:r>
            <a:br>
              <a:rPr lang="en-US" dirty="0"/>
            </a:br>
            <a:endParaRPr lang="vi-VN" dirty="0"/>
          </a:p>
        </p:txBody>
      </p:sp>
      <p:sp>
        <p:nvSpPr>
          <p:cNvPr id="4" name="Unvan 1"/>
          <p:cNvSpPr txBox="1">
            <a:spLocks/>
          </p:cNvSpPr>
          <p:nvPr/>
        </p:nvSpPr>
        <p:spPr>
          <a:xfrm>
            <a:off x="964591" y="435464"/>
            <a:ext cx="10515600" cy="1325563"/>
          </a:xfrm>
          <a:prstGeom prst="rect">
            <a:avLst/>
          </a:prstGeom>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endParaRPr lang="tr-TR" sz="3200" b="1" dirty="0">
              <a:solidFill>
                <a:schemeClr val="bg1"/>
              </a:solidFill>
            </a:endParaRPr>
          </a:p>
        </p:txBody>
      </p:sp>
      <p:sp>
        <p:nvSpPr>
          <p:cNvPr id="5" name="İçerik Yer Tutucusu 2"/>
          <p:cNvSpPr txBox="1">
            <a:spLocks/>
          </p:cNvSpPr>
          <p:nvPr/>
        </p:nvSpPr>
        <p:spPr>
          <a:xfrm>
            <a:off x="1260230" y="13684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tr-TR" dirty="0" smtClean="0"/>
          </a:p>
          <a:p>
            <a:pPr marL="0" indent="0">
              <a:buFont typeface="Arial" panose="020B0604020202020204" pitchFamily="34" charset="0"/>
              <a:buNone/>
            </a:pPr>
            <a:endParaRPr lang="tr-TR" dirty="0" smtClean="0"/>
          </a:p>
          <a:p>
            <a:pPr marL="0" indent="0">
              <a:buFont typeface="Arial" panose="020B0604020202020204" pitchFamily="34" charset="0"/>
              <a:buNone/>
            </a:pPr>
            <a:endParaRPr lang="tr-TR" dirty="0"/>
          </a:p>
        </p:txBody>
      </p:sp>
      <p:sp>
        <p:nvSpPr>
          <p:cNvPr id="6" name="Unvan 1"/>
          <p:cNvSpPr txBox="1">
            <a:spLocks/>
          </p:cNvSpPr>
          <p:nvPr/>
        </p:nvSpPr>
        <p:spPr>
          <a:xfrm>
            <a:off x="838204" y="535643"/>
            <a:ext cx="10515600" cy="733119"/>
          </a:xfrm>
          <a:prstGeom prst="rect">
            <a:avLst/>
          </a:prstGeom>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r>
              <a:rPr lang="tr-TR" b="1" dirty="0" smtClean="0">
                <a:solidFill>
                  <a:srgbClr val="FFFF00"/>
                </a:solidFill>
              </a:rPr>
              <a:t>KİMLİK BELGESİ</a:t>
            </a:r>
            <a:endParaRPr lang="tr-TR" b="1" dirty="0">
              <a:solidFill>
                <a:srgbClr val="FFFF00"/>
              </a:solidFill>
            </a:endParaRPr>
          </a:p>
        </p:txBody>
      </p:sp>
      <p:sp>
        <p:nvSpPr>
          <p:cNvPr id="8" name="7 Metin kutusu"/>
          <p:cNvSpPr txBox="1"/>
          <p:nvPr/>
        </p:nvSpPr>
        <p:spPr>
          <a:xfrm>
            <a:off x="551385" y="2132856"/>
            <a:ext cx="11161240" cy="4154984"/>
          </a:xfrm>
          <a:prstGeom prst="rect">
            <a:avLst/>
          </a:prstGeom>
          <a:noFill/>
        </p:spPr>
        <p:txBody>
          <a:bodyPr wrap="square" rtlCol="0">
            <a:spAutoFit/>
          </a:bodyPr>
          <a:lstStyle/>
          <a:p>
            <a:r>
              <a:rPr lang="tr-TR" sz="2400" dirty="0" smtClean="0">
                <a:latin typeface="Book Antiqua" pitchFamily="18" charset="0"/>
              </a:rPr>
              <a:t>-Öğrenciler sınava gelirken yanlarında geçerli kimlik belgesi (T.C. kimlik numaralı nüfus cüzdanı veya T.C. kimlik kartı veya geçerlilik süresi devam eden pasaport, yabancı uyruklu öğrenciler için İçişleri Bakanlığı Göç İdaresi Genel Müdürlüğü tarafından verilen resimli, mühürlü kimlik belgesi) bulunduracaklardır.</a:t>
            </a:r>
          </a:p>
          <a:p>
            <a:endParaRPr lang="tr-TR" sz="2400" dirty="0" smtClean="0">
              <a:latin typeface="Book Antiqua" pitchFamily="18" charset="0"/>
            </a:endParaRPr>
          </a:p>
          <a:p>
            <a:r>
              <a:rPr lang="tr-TR" sz="2400" b="1" dirty="0" smtClean="0">
                <a:latin typeface="Book Antiqua" pitchFamily="18" charset="0"/>
              </a:rPr>
              <a:t>-Kimlik belgesinde fotoğraf şartı aranmayacaktır.</a:t>
            </a:r>
          </a:p>
          <a:p>
            <a:endParaRPr lang="tr-TR" sz="2400" dirty="0" smtClean="0">
              <a:latin typeface="Book Antiqua" pitchFamily="18" charset="0"/>
            </a:endParaRPr>
          </a:p>
          <a:p>
            <a:r>
              <a:rPr lang="tr-TR" sz="2400" dirty="0" smtClean="0">
                <a:latin typeface="Book Antiqua" pitchFamily="18" charset="0"/>
              </a:rPr>
              <a:t>- Öğrenciler, nüfus müdürlükleri tarafından verilen fotoğraflı, imzalı-mühürlü/</a:t>
            </a:r>
            <a:r>
              <a:rPr lang="tr-TR" sz="2400" dirty="0" err="1" smtClean="0">
                <a:latin typeface="Book Antiqua" pitchFamily="18" charset="0"/>
              </a:rPr>
              <a:t>barkodlu</a:t>
            </a:r>
            <a:r>
              <a:rPr lang="tr-TR" sz="2400" dirty="0" smtClean="0">
                <a:latin typeface="Book Antiqua" pitchFamily="18" charset="0"/>
              </a:rPr>
              <a:t> </a:t>
            </a:r>
            <a:r>
              <a:rPr lang="tr-TR" sz="2400" dirty="0" err="1" smtClean="0">
                <a:latin typeface="Book Antiqua" pitchFamily="18" charset="0"/>
              </a:rPr>
              <a:t>karekodlu</a:t>
            </a:r>
            <a:r>
              <a:rPr lang="tr-TR" sz="2400" dirty="0" smtClean="0">
                <a:latin typeface="Book Antiqua" pitchFamily="18" charset="0"/>
              </a:rPr>
              <a:t> geçici kimlik belgesi/T.C. kimlik kartı talep belgesi ile sınava alınabileceklerdir.</a:t>
            </a:r>
            <a:endParaRPr lang="tr-TR" sz="2400" dirty="0">
              <a:latin typeface="Book Antiqua" pitchFamily="18" charset="0"/>
            </a:endParaRPr>
          </a:p>
        </p:txBody>
      </p:sp>
    </p:spTree>
    <p:extLst>
      <p:ext uri="{BB962C8B-B14F-4D97-AF65-F5344CB8AC3E}">
        <p14:creationId xmlns:p14="http://schemas.microsoft.com/office/powerpoint/2010/main" val="16790180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12192000" cy="792088"/>
          </a:xfrm>
          <a:solidFill>
            <a:schemeClr val="accent6"/>
          </a:solidFill>
        </p:spPr>
        <p:style>
          <a:lnRef idx="3">
            <a:schemeClr val="lt1"/>
          </a:lnRef>
          <a:fillRef idx="1">
            <a:schemeClr val="accent5"/>
          </a:fillRef>
          <a:effectRef idx="1">
            <a:schemeClr val="accent5"/>
          </a:effectRef>
          <a:fontRef idx="minor">
            <a:schemeClr val="lt1"/>
          </a:fontRef>
        </p:style>
        <p:txBody>
          <a:bodyPr/>
          <a:lstStyle/>
          <a:p>
            <a:pPr algn="ctr"/>
            <a:r>
              <a:rPr lang="en-US" dirty="0"/>
              <a:t/>
            </a:r>
            <a:br>
              <a:rPr lang="en-US" dirty="0"/>
            </a:br>
            <a:endParaRPr lang="vi-VN" dirty="0"/>
          </a:p>
        </p:txBody>
      </p:sp>
      <p:sp>
        <p:nvSpPr>
          <p:cNvPr id="4" name="Unvan 1"/>
          <p:cNvSpPr txBox="1">
            <a:spLocks/>
          </p:cNvSpPr>
          <p:nvPr/>
        </p:nvSpPr>
        <p:spPr>
          <a:xfrm>
            <a:off x="983432" y="1484784"/>
            <a:ext cx="10515600" cy="1325563"/>
          </a:xfrm>
          <a:prstGeom prst="rect">
            <a:avLst/>
          </a:prstGeom>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endParaRPr lang="tr-TR" sz="3200" b="1" dirty="0">
              <a:solidFill>
                <a:schemeClr val="bg1"/>
              </a:solidFill>
            </a:endParaRPr>
          </a:p>
        </p:txBody>
      </p:sp>
      <p:sp>
        <p:nvSpPr>
          <p:cNvPr id="5" name="İçerik Yer Tutucusu 2"/>
          <p:cNvSpPr txBox="1">
            <a:spLocks/>
          </p:cNvSpPr>
          <p:nvPr/>
        </p:nvSpPr>
        <p:spPr>
          <a:xfrm>
            <a:off x="1260230" y="13684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tr-TR" dirty="0" smtClean="0"/>
          </a:p>
          <a:p>
            <a:pPr marL="0" indent="0">
              <a:buFont typeface="Arial" panose="020B0604020202020204" pitchFamily="34" charset="0"/>
              <a:buNone/>
            </a:pPr>
            <a:endParaRPr lang="tr-TR" dirty="0" smtClean="0"/>
          </a:p>
          <a:p>
            <a:pPr marL="0" indent="0">
              <a:buFont typeface="Arial" panose="020B0604020202020204" pitchFamily="34" charset="0"/>
              <a:buNone/>
            </a:pPr>
            <a:endParaRPr lang="tr-TR" dirty="0"/>
          </a:p>
        </p:txBody>
      </p:sp>
      <p:sp>
        <p:nvSpPr>
          <p:cNvPr id="6" name="Unvan 1"/>
          <p:cNvSpPr txBox="1">
            <a:spLocks/>
          </p:cNvSpPr>
          <p:nvPr/>
        </p:nvSpPr>
        <p:spPr>
          <a:xfrm>
            <a:off x="838204" y="404666"/>
            <a:ext cx="10515600" cy="733119"/>
          </a:xfrm>
          <a:prstGeom prst="rect">
            <a:avLst/>
          </a:prstGeom>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endParaRPr lang="tr-TR" b="1" dirty="0">
              <a:solidFill>
                <a:schemeClr val="bg1"/>
              </a:solidFill>
            </a:endParaRPr>
          </a:p>
        </p:txBody>
      </p:sp>
      <p:sp>
        <p:nvSpPr>
          <p:cNvPr id="8" name="7 Metin kutusu"/>
          <p:cNvSpPr txBox="1"/>
          <p:nvPr/>
        </p:nvSpPr>
        <p:spPr>
          <a:xfrm>
            <a:off x="839416" y="1268760"/>
            <a:ext cx="10945215" cy="5078313"/>
          </a:xfrm>
          <a:prstGeom prst="rect">
            <a:avLst/>
          </a:prstGeom>
          <a:noFill/>
        </p:spPr>
        <p:txBody>
          <a:bodyPr wrap="square" rtlCol="0">
            <a:spAutoFit/>
          </a:bodyPr>
          <a:lstStyle/>
          <a:p>
            <a:pPr algn="just"/>
            <a:r>
              <a:rPr lang="tr-TR" sz="3600" dirty="0" smtClean="0">
                <a:latin typeface="Book Antiqua" pitchFamily="18" charset="0"/>
              </a:rPr>
              <a:t>Salon görevlileri, sınavın başlamasından itibaren </a:t>
            </a:r>
            <a:r>
              <a:rPr lang="tr-TR" sz="3600" b="1" dirty="0" smtClean="0">
                <a:latin typeface="Book Antiqua" pitchFamily="18" charset="0"/>
              </a:rPr>
              <a:t>ilk 15 dakika</a:t>
            </a:r>
            <a:r>
              <a:rPr lang="tr-TR" sz="3600" dirty="0" smtClean="0">
                <a:latin typeface="Book Antiqua" pitchFamily="18" charset="0"/>
              </a:rPr>
              <a:t> içerisinde sınav binasına gelen ve bina sınav komisyonunca sınava girmesi uygun olan öğrencilerin sınava katılmalarını sağlar. Bu öğrencilere ek süre verilmez. 15 dakikadan sonra gelen öğrencileri sınava almaz. </a:t>
            </a:r>
          </a:p>
          <a:p>
            <a:pPr algn="just"/>
            <a:endParaRPr lang="tr-TR" sz="3600" dirty="0" smtClean="0">
              <a:latin typeface="Book Antiqua" pitchFamily="18" charset="0"/>
            </a:endParaRPr>
          </a:p>
          <a:p>
            <a:pPr algn="just"/>
            <a:r>
              <a:rPr lang="tr-TR" sz="3600" dirty="0" smtClean="0">
                <a:latin typeface="Book Antiqua" pitchFamily="18" charset="0"/>
              </a:rPr>
              <a:t>-Sınavın </a:t>
            </a:r>
            <a:r>
              <a:rPr lang="tr-TR" sz="3600" b="1" dirty="0" smtClean="0">
                <a:latin typeface="Book Antiqua" pitchFamily="18" charset="0"/>
              </a:rPr>
              <a:t>ilk 30 </a:t>
            </a:r>
            <a:r>
              <a:rPr lang="tr-TR" sz="3600" dirty="0" smtClean="0">
                <a:latin typeface="Book Antiqua" pitchFamily="18" charset="0"/>
              </a:rPr>
              <a:t>ve </a:t>
            </a:r>
            <a:r>
              <a:rPr lang="tr-TR" sz="3600" b="1" dirty="0" smtClean="0">
                <a:latin typeface="Book Antiqua" pitchFamily="18" charset="0"/>
              </a:rPr>
              <a:t>son 15 </a:t>
            </a:r>
            <a:r>
              <a:rPr lang="tr-TR" sz="3600" dirty="0" smtClean="0">
                <a:latin typeface="Book Antiqua" pitchFamily="18" charset="0"/>
              </a:rPr>
              <a:t>dakikası sınav salonundan çıkılamaz.</a:t>
            </a:r>
            <a:endParaRPr lang="tr-TR" sz="3600" dirty="0">
              <a:latin typeface="Book Antiqua" pitchFamily="18" charset="0"/>
            </a:endParaRPr>
          </a:p>
        </p:txBody>
      </p:sp>
    </p:spTree>
    <p:extLst>
      <p:ext uri="{BB962C8B-B14F-4D97-AF65-F5344CB8AC3E}">
        <p14:creationId xmlns:p14="http://schemas.microsoft.com/office/powerpoint/2010/main" val="26176740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12192000" cy="792088"/>
          </a:xfrm>
          <a:solidFill>
            <a:schemeClr val="accent6"/>
          </a:solidFill>
        </p:spPr>
        <p:style>
          <a:lnRef idx="3">
            <a:schemeClr val="lt1"/>
          </a:lnRef>
          <a:fillRef idx="1">
            <a:schemeClr val="accent5"/>
          </a:fillRef>
          <a:effectRef idx="1">
            <a:schemeClr val="accent5"/>
          </a:effectRef>
          <a:fontRef idx="minor">
            <a:schemeClr val="lt1"/>
          </a:fontRef>
        </p:style>
        <p:txBody>
          <a:bodyPr/>
          <a:lstStyle/>
          <a:p>
            <a:pPr algn="ctr"/>
            <a:r>
              <a:rPr lang="en-US" dirty="0"/>
              <a:t/>
            </a:r>
            <a:br>
              <a:rPr lang="en-US" dirty="0"/>
            </a:br>
            <a:endParaRPr lang="vi-VN" dirty="0"/>
          </a:p>
        </p:txBody>
      </p:sp>
      <p:sp>
        <p:nvSpPr>
          <p:cNvPr id="4" name="Unvan 1"/>
          <p:cNvSpPr txBox="1">
            <a:spLocks/>
          </p:cNvSpPr>
          <p:nvPr/>
        </p:nvSpPr>
        <p:spPr>
          <a:xfrm>
            <a:off x="964591" y="435464"/>
            <a:ext cx="10515600" cy="1325563"/>
          </a:xfrm>
          <a:prstGeom prst="rect">
            <a:avLst/>
          </a:prstGeom>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endParaRPr lang="tr-TR" sz="3200" b="1" dirty="0">
              <a:solidFill>
                <a:schemeClr val="bg1"/>
              </a:solidFill>
            </a:endParaRPr>
          </a:p>
        </p:txBody>
      </p:sp>
      <p:sp>
        <p:nvSpPr>
          <p:cNvPr id="5" name="İçerik Yer Tutucusu 2"/>
          <p:cNvSpPr txBox="1">
            <a:spLocks/>
          </p:cNvSpPr>
          <p:nvPr/>
        </p:nvSpPr>
        <p:spPr>
          <a:xfrm>
            <a:off x="1260230" y="13684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tr-TR" dirty="0" smtClean="0"/>
          </a:p>
          <a:p>
            <a:pPr marL="0" indent="0">
              <a:buFont typeface="Arial" panose="020B0604020202020204" pitchFamily="34" charset="0"/>
              <a:buNone/>
            </a:pPr>
            <a:endParaRPr lang="tr-TR" dirty="0" smtClean="0"/>
          </a:p>
          <a:p>
            <a:pPr marL="0" indent="0">
              <a:buFont typeface="Arial" panose="020B0604020202020204" pitchFamily="34" charset="0"/>
              <a:buNone/>
            </a:pPr>
            <a:endParaRPr lang="tr-TR" dirty="0"/>
          </a:p>
        </p:txBody>
      </p:sp>
      <p:sp>
        <p:nvSpPr>
          <p:cNvPr id="6" name="Unvan 1"/>
          <p:cNvSpPr txBox="1">
            <a:spLocks/>
          </p:cNvSpPr>
          <p:nvPr/>
        </p:nvSpPr>
        <p:spPr>
          <a:xfrm>
            <a:off x="838204" y="404666"/>
            <a:ext cx="10515600" cy="733119"/>
          </a:xfrm>
          <a:prstGeom prst="rect">
            <a:avLst/>
          </a:prstGeom>
        </p:spPr>
        <p:txBody>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endParaRPr lang="tr-TR" b="1" dirty="0">
              <a:solidFill>
                <a:schemeClr val="bg1"/>
              </a:solidFill>
            </a:endParaRPr>
          </a:p>
        </p:txBody>
      </p:sp>
      <p:sp>
        <p:nvSpPr>
          <p:cNvPr id="10" name="9 Metin kutusu"/>
          <p:cNvSpPr txBox="1"/>
          <p:nvPr/>
        </p:nvSpPr>
        <p:spPr>
          <a:xfrm>
            <a:off x="263352" y="1124744"/>
            <a:ext cx="11928648" cy="5509200"/>
          </a:xfrm>
          <a:prstGeom prst="rect">
            <a:avLst/>
          </a:prstGeom>
          <a:noFill/>
        </p:spPr>
        <p:txBody>
          <a:bodyPr wrap="square" rtlCol="0">
            <a:spAutoFit/>
          </a:bodyPr>
          <a:lstStyle/>
          <a:p>
            <a:pPr algn="ctr"/>
            <a:r>
              <a:rPr lang="tr-TR" sz="3200" dirty="0" smtClean="0">
                <a:latin typeface="Book Antiqua" pitchFamily="18" charset="0"/>
              </a:rPr>
              <a:t>-1. Oturumdan sonra öğrenciler bahçeye çıkacak, ancak öğrencilerin velileriyle </a:t>
            </a:r>
            <a:r>
              <a:rPr lang="tr-TR" sz="3200" dirty="0" err="1" smtClean="0">
                <a:latin typeface="Book Antiqua" pitchFamily="18" charset="0"/>
              </a:rPr>
              <a:t>biraraya</a:t>
            </a:r>
            <a:r>
              <a:rPr lang="tr-TR" sz="3200" dirty="0" smtClean="0">
                <a:latin typeface="Book Antiqua" pitchFamily="18" charset="0"/>
              </a:rPr>
              <a:t> gelmelerine müsaade edilmeyecektir.</a:t>
            </a:r>
          </a:p>
          <a:p>
            <a:pPr algn="ctr"/>
            <a:endParaRPr lang="tr-TR" sz="3200" dirty="0" smtClean="0">
              <a:latin typeface="Book Antiqua" pitchFamily="18" charset="0"/>
            </a:endParaRPr>
          </a:p>
          <a:p>
            <a:pPr algn="ctr"/>
            <a:r>
              <a:rPr lang="tr-TR" sz="3200" dirty="0" smtClean="0">
                <a:latin typeface="Book Antiqua" pitchFamily="18" charset="0"/>
              </a:rPr>
              <a:t>-Öğrenciler 2. oturuma sosyal mesafe korunarak sırayla alınacaklardır.</a:t>
            </a:r>
          </a:p>
          <a:p>
            <a:pPr algn="ctr"/>
            <a:endParaRPr lang="tr-TR" sz="3200" dirty="0" smtClean="0">
              <a:latin typeface="Book Antiqua" pitchFamily="18" charset="0"/>
            </a:endParaRPr>
          </a:p>
          <a:p>
            <a:pPr algn="ctr"/>
            <a:r>
              <a:rPr lang="tr-TR" sz="3200" dirty="0" smtClean="0">
                <a:latin typeface="Book Antiqua" pitchFamily="18" charset="0"/>
              </a:rPr>
              <a:t>-Velilerin okul bahçelerine girişine izin verilmeyecektir. Ayrıca öğrencilerin okul bahçelerine giriş ve çıkışları esnasında velilerin izdiham oluşturmamaları ve sosyal mesafeye dikkat etmeleri gerekmektedir.</a:t>
            </a:r>
            <a:endParaRPr lang="tr-TR" sz="3200" dirty="0">
              <a:latin typeface="Book Antiqua" pitchFamily="18" charset="0"/>
            </a:endParaRPr>
          </a:p>
        </p:txBody>
      </p:sp>
    </p:spTree>
    <p:extLst>
      <p:ext uri="{BB962C8B-B14F-4D97-AF65-F5344CB8AC3E}">
        <p14:creationId xmlns:p14="http://schemas.microsoft.com/office/powerpoint/2010/main" val="14122400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12192000" cy="792088"/>
          </a:xfrm>
          <a:solidFill>
            <a:schemeClr val="accent6"/>
          </a:solidFill>
        </p:spPr>
        <p:style>
          <a:lnRef idx="1">
            <a:schemeClr val="accent5"/>
          </a:lnRef>
          <a:fillRef idx="3">
            <a:schemeClr val="accent5"/>
          </a:fillRef>
          <a:effectRef idx="2">
            <a:schemeClr val="accent5"/>
          </a:effectRef>
          <a:fontRef idx="minor">
            <a:schemeClr val="lt1"/>
          </a:fontRef>
        </p:style>
        <p:txBody>
          <a:bodyPr/>
          <a:lstStyle/>
          <a:p>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LİSELERE YERLEŞTİRME NASIL YAPILIYOR?</a:t>
            </a:r>
            <a:endParaRPr lang="vi-VN" sz="40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6" name="Grup 15"/>
          <p:cNvGrpSpPr/>
          <p:nvPr/>
        </p:nvGrpSpPr>
        <p:grpSpPr>
          <a:xfrm>
            <a:off x="6092450" y="3612522"/>
            <a:ext cx="5280206" cy="2480774"/>
            <a:chOff x="6092448" y="3612522"/>
            <a:chExt cx="5280207" cy="2480774"/>
          </a:xfrm>
        </p:grpSpPr>
        <p:sp>
          <p:nvSpPr>
            <p:cNvPr id="9" name="Rectangle 8"/>
            <p:cNvSpPr/>
            <p:nvPr/>
          </p:nvSpPr>
          <p:spPr>
            <a:xfrm>
              <a:off x="6092448" y="3612522"/>
              <a:ext cx="5259765" cy="248077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Rectangle 4"/>
            <p:cNvSpPr/>
            <p:nvPr/>
          </p:nvSpPr>
          <p:spPr>
            <a:xfrm>
              <a:off x="6188078" y="4329848"/>
              <a:ext cx="5184577" cy="954107"/>
            </a:xfrm>
            <a:prstGeom prst="rect">
              <a:avLst/>
            </a:prstGeom>
          </p:spPr>
          <p:txBody>
            <a:bodyPr wrap="square">
              <a:spAutoFit/>
            </a:bodyPr>
            <a:lstStyle/>
            <a:p>
              <a:pPr algn="ctr"/>
              <a:r>
                <a:rPr lang="tr-TR" sz="2800" b="1" dirty="0" smtClean="0">
                  <a:solidFill>
                    <a:schemeClr val="bg1"/>
                  </a:solidFill>
                </a:rPr>
                <a:t>Adrese Dayalı</a:t>
              </a:r>
            </a:p>
            <a:p>
              <a:pPr algn="ctr"/>
              <a:r>
                <a:rPr lang="tr-TR" sz="2800" b="1" dirty="0" smtClean="0">
                  <a:solidFill>
                    <a:schemeClr val="bg1"/>
                  </a:solidFill>
                </a:rPr>
                <a:t>Yerleştirme  </a:t>
              </a:r>
              <a:r>
                <a:rPr lang="tr-TR" sz="2800" b="1" dirty="0">
                  <a:solidFill>
                    <a:schemeClr val="bg1"/>
                  </a:solidFill>
                </a:rPr>
                <a:t>Sistemi</a:t>
              </a:r>
              <a:endParaRPr lang="en-US" sz="2800" b="1" dirty="0">
                <a:solidFill>
                  <a:schemeClr val="bg1"/>
                </a:solidFill>
              </a:endParaRPr>
            </a:p>
          </p:txBody>
        </p:sp>
      </p:grpSp>
      <p:grpSp>
        <p:nvGrpSpPr>
          <p:cNvPr id="15" name="Grup 14"/>
          <p:cNvGrpSpPr/>
          <p:nvPr/>
        </p:nvGrpSpPr>
        <p:grpSpPr>
          <a:xfrm>
            <a:off x="815460" y="3618293"/>
            <a:ext cx="5304462" cy="2475005"/>
            <a:chOff x="815458" y="3554010"/>
            <a:chExt cx="5304463" cy="2475005"/>
          </a:xfrm>
        </p:grpSpPr>
        <p:grpSp>
          <p:nvGrpSpPr>
            <p:cNvPr id="11" name="Group 10"/>
            <p:cNvGrpSpPr/>
            <p:nvPr/>
          </p:nvGrpSpPr>
          <p:grpSpPr>
            <a:xfrm>
              <a:off x="815458" y="3554010"/>
              <a:ext cx="5304463" cy="2475005"/>
              <a:chOff x="832683" y="2029327"/>
              <a:chExt cx="5304463" cy="1402370"/>
            </a:xfrm>
          </p:grpSpPr>
          <p:sp>
            <p:nvSpPr>
              <p:cNvPr id="12" name="Rectangle 11"/>
              <p:cNvSpPr/>
              <p:nvPr/>
            </p:nvSpPr>
            <p:spPr>
              <a:xfrm>
                <a:off x="832683" y="2029327"/>
                <a:ext cx="5263317" cy="140237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 name="Rectangle 12"/>
              <p:cNvSpPr/>
              <p:nvPr/>
            </p:nvSpPr>
            <p:spPr>
              <a:xfrm>
                <a:off x="873829" y="2036812"/>
                <a:ext cx="5263317" cy="1390761"/>
              </a:xfrm>
              <a:prstGeom prst="rect">
                <a:avLst/>
              </a:prstGeom>
              <a:solidFill>
                <a:schemeClr val="accent2">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10" name="Rectangle 9"/>
            <p:cNvSpPr/>
            <p:nvPr/>
          </p:nvSpPr>
          <p:spPr>
            <a:xfrm>
              <a:off x="1482512" y="4329848"/>
              <a:ext cx="3888061" cy="1077218"/>
            </a:xfrm>
            <a:prstGeom prst="rect">
              <a:avLst/>
            </a:prstGeom>
          </p:spPr>
          <p:txBody>
            <a:bodyPr wrap="square">
              <a:spAutoFit/>
            </a:bodyPr>
            <a:lstStyle/>
            <a:p>
              <a:pPr algn="ctr"/>
              <a:r>
                <a:rPr lang="tr-TR" sz="3200" b="1" dirty="0" smtClean="0">
                  <a:solidFill>
                    <a:schemeClr val="bg1"/>
                  </a:solidFill>
                </a:rPr>
                <a:t>Merkezi Sınavla Yerleştirme</a:t>
              </a:r>
              <a:endParaRPr lang="en-US" sz="3200" b="1" i="1" dirty="0">
                <a:solidFill>
                  <a:schemeClr val="bg1"/>
                </a:solidFill>
              </a:endParaRPr>
            </a:p>
          </p:txBody>
        </p:sp>
      </p:grpSp>
      <p:sp>
        <p:nvSpPr>
          <p:cNvPr id="3" name="Metin kutusu 2"/>
          <p:cNvSpPr txBox="1"/>
          <p:nvPr/>
        </p:nvSpPr>
        <p:spPr>
          <a:xfrm>
            <a:off x="775908" y="2587856"/>
            <a:ext cx="5263316" cy="1000274"/>
          </a:xfrm>
          <a:prstGeom prst="rect">
            <a:avLst/>
          </a:prstGeom>
          <a:ln w="38100"/>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Sınav Puanı ile Alan Liseler</a:t>
            </a:r>
          </a:p>
          <a:p>
            <a:pPr algn="ctr"/>
            <a:endParaRPr lang="tr-TR" sz="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Metin kutusu 13"/>
          <p:cNvSpPr txBox="1"/>
          <p:nvPr/>
        </p:nvSpPr>
        <p:spPr>
          <a:xfrm>
            <a:off x="6096002" y="2588132"/>
            <a:ext cx="5263316" cy="984885"/>
          </a:xfrm>
          <a:prstGeom prst="rect">
            <a:avLst/>
          </a:prstGeom>
          <a:ln w="38100"/>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Diğer Liseler</a:t>
            </a:r>
          </a:p>
          <a:p>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40770127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12192000" cy="792088"/>
          </a:xfrm>
          <a:solidFill>
            <a:schemeClr val="accent4"/>
          </a:solidFill>
        </p:spPr>
        <p:style>
          <a:lnRef idx="3">
            <a:schemeClr val="lt1"/>
          </a:lnRef>
          <a:fillRef idx="1">
            <a:schemeClr val="accent5"/>
          </a:fillRef>
          <a:effectRef idx="1">
            <a:schemeClr val="accent5"/>
          </a:effectRef>
          <a:fontRef idx="minor">
            <a:schemeClr val="lt1"/>
          </a:fontRef>
        </p:style>
        <p:txBody>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SINAVLA ÖĞRENCİ ALAN LİSELERE TERCİH İŞLEMLERİ</a:t>
            </a:r>
            <a:r>
              <a:rPr lang="en-US" dirty="0"/>
              <a:t/>
            </a:r>
            <a:br>
              <a:rPr lang="en-US" dirty="0"/>
            </a:br>
            <a:endParaRPr lang="vi-VN" dirty="0"/>
          </a:p>
        </p:txBody>
      </p:sp>
      <p:sp>
        <p:nvSpPr>
          <p:cNvPr id="8" name="Title 13"/>
          <p:cNvSpPr txBox="1">
            <a:spLocks/>
          </p:cNvSpPr>
          <p:nvPr/>
        </p:nvSpPr>
        <p:spPr>
          <a:xfrm>
            <a:off x="263356" y="1693664"/>
            <a:ext cx="11665296" cy="1354217"/>
          </a:xfrm>
          <a:prstGeom prst="rect">
            <a:avLst/>
          </a:prstGeom>
        </p:spPr>
        <p:style>
          <a:lnRef idx="1">
            <a:schemeClr val="accent3"/>
          </a:lnRef>
          <a:fillRef idx="2">
            <a:schemeClr val="accent3"/>
          </a:fillRef>
          <a:effectRef idx="1">
            <a:schemeClr val="accent3"/>
          </a:effectRef>
          <a:fontRef idx="minor">
            <a:schemeClr val="dk1"/>
          </a:fontRef>
        </p:style>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4000" b="1" i="1" dirty="0">
                <a:solidFill>
                  <a:schemeClr val="tx1">
                    <a:lumMod val="95000"/>
                    <a:lumOff val="5000"/>
                  </a:schemeClr>
                </a:solidFill>
                <a:latin typeface="+mj-lt"/>
                <a:ea typeface="Roboto Condensed" panose="02000000000000000000" pitchFamily="2" charset="0"/>
              </a:rPr>
              <a:t>S</a:t>
            </a:r>
            <a:r>
              <a:rPr lang="tr-TR" sz="4000" b="1" i="1" dirty="0" smtClean="0">
                <a:solidFill>
                  <a:schemeClr val="tx1">
                    <a:lumMod val="95000"/>
                    <a:lumOff val="5000"/>
                  </a:schemeClr>
                </a:solidFill>
                <a:latin typeface="+mj-lt"/>
                <a:ea typeface="Roboto Condensed" panose="02000000000000000000" pitchFamily="2" charset="0"/>
              </a:rPr>
              <a:t>ınavla öğrenci alan okullardan en fazla 5 okul tercih edilecek</a:t>
            </a:r>
            <a:r>
              <a:rPr lang="tr-TR" sz="4000" b="1" i="1" dirty="0" smtClean="0">
                <a:solidFill>
                  <a:schemeClr val="accent5">
                    <a:lumMod val="75000"/>
                  </a:schemeClr>
                </a:solidFill>
                <a:latin typeface="+mj-lt"/>
                <a:ea typeface="Roboto Condensed" panose="02000000000000000000" pitchFamily="2" charset="0"/>
              </a:rPr>
              <a:t>.</a:t>
            </a:r>
            <a:endParaRPr lang="en-US" sz="4000" b="1" i="1" dirty="0">
              <a:solidFill>
                <a:schemeClr val="accent5">
                  <a:lumMod val="75000"/>
                </a:schemeClr>
              </a:solidFill>
              <a:latin typeface="+mj-lt"/>
              <a:ea typeface="Roboto Condensed" panose="02000000000000000000" pitchFamily="2" charset="0"/>
            </a:endParaRPr>
          </a:p>
        </p:txBody>
      </p:sp>
      <p:sp>
        <p:nvSpPr>
          <p:cNvPr id="5" name="Title 13"/>
          <p:cNvSpPr txBox="1">
            <a:spLocks/>
          </p:cNvSpPr>
          <p:nvPr/>
        </p:nvSpPr>
        <p:spPr>
          <a:xfrm>
            <a:off x="263356" y="3639340"/>
            <a:ext cx="11665296" cy="19697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4000" b="1" i="1" dirty="0" smtClean="0">
                <a:solidFill>
                  <a:schemeClr val="bg1"/>
                </a:solidFill>
                <a:latin typeface="+mj-lt"/>
                <a:ea typeface="Roboto Condensed" panose="02000000000000000000" pitchFamily="2" charset="0"/>
              </a:rPr>
              <a:t>Herhangi bir okula yerleşememesi durumunda; </a:t>
            </a:r>
            <a:r>
              <a:rPr lang="tr-TR" sz="4000" b="1" i="1" dirty="0" smtClean="0">
                <a:solidFill>
                  <a:schemeClr val="tx1">
                    <a:lumMod val="95000"/>
                    <a:lumOff val="5000"/>
                  </a:schemeClr>
                </a:solidFill>
                <a:latin typeface="+mj-lt"/>
                <a:ea typeface="Roboto Condensed" panose="02000000000000000000" pitchFamily="2" charset="0"/>
              </a:rPr>
              <a:t>sınavsız öğrenci alan okullardan birine tercihlerine göre yerleştirilecek.</a:t>
            </a:r>
            <a:endParaRPr lang="en-US" sz="4000" b="1" i="1" dirty="0">
              <a:solidFill>
                <a:schemeClr val="tx1">
                  <a:lumMod val="95000"/>
                  <a:lumOff val="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7993765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7856" y="2463013"/>
            <a:ext cx="3002813" cy="1891440"/>
            <a:chOff x="1591778" y="2603321"/>
            <a:chExt cx="3002814" cy="1891440"/>
          </a:xfrm>
        </p:grpSpPr>
        <p:sp>
          <p:nvSpPr>
            <p:cNvPr id="4" name="Freeform 3"/>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chemeClr val="accent3">
                <a:alpha val="9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US" sz="2400" kern="1200"/>
            </a:p>
            <a:p>
              <a:pPr marL="228600" lvl="1" indent="-228600" algn="l" defTabSz="1066800">
                <a:lnSpc>
                  <a:spcPct val="90000"/>
                </a:lnSpc>
                <a:spcBef>
                  <a:spcPct val="0"/>
                </a:spcBef>
                <a:spcAft>
                  <a:spcPct val="15000"/>
                </a:spcAft>
                <a:buChar char="••"/>
              </a:pPr>
              <a:endParaRPr lang="en-US" sz="2400" kern="1200"/>
            </a:p>
          </p:txBody>
        </p:sp>
        <p:sp>
          <p:nvSpPr>
            <p:cNvPr id="5" name="Freeform 4"/>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chemeClr val="accent3">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p>
              <a:pPr lvl="0" algn="ctr" defTabSz="1066800">
                <a:lnSpc>
                  <a:spcPct val="90000"/>
                </a:lnSpc>
                <a:spcBef>
                  <a:spcPct val="0"/>
                </a:spcBef>
                <a:spcAft>
                  <a:spcPct val="35000"/>
                </a:spcAft>
              </a:pPr>
              <a:r>
                <a:rPr lang="tr-TR" sz="3200" b="1" kern="1200" dirty="0" smtClean="0">
                  <a:solidFill>
                    <a:schemeClr val="bg1"/>
                  </a:solidFill>
                </a:rPr>
                <a:t>1</a:t>
              </a:r>
              <a:endParaRPr lang="en-US" sz="3200" b="1" kern="1200" dirty="0">
                <a:solidFill>
                  <a:schemeClr val="bg1"/>
                </a:solidFill>
              </a:endParaRPr>
            </a:p>
          </p:txBody>
        </p:sp>
        <p:sp>
          <p:nvSpPr>
            <p:cNvPr id="7" name="Rectangle 6"/>
            <p:cNvSpPr/>
            <p:nvPr/>
          </p:nvSpPr>
          <p:spPr>
            <a:xfrm>
              <a:off x="2603741" y="3284101"/>
              <a:ext cx="1790876" cy="535531"/>
            </a:xfrm>
            <a:prstGeom prst="rect">
              <a:avLst/>
            </a:prstGeom>
          </p:spPr>
          <p:txBody>
            <a:bodyPr wrap="none">
              <a:spAutoFit/>
            </a:bodyPr>
            <a:lstStyle/>
            <a:p>
              <a:pPr>
                <a:lnSpc>
                  <a:spcPct val="120000"/>
                </a:lnSpc>
              </a:pPr>
              <a:r>
                <a:rPr lang="tr-TR" sz="2400" b="1" dirty="0" smtClean="0">
                  <a:solidFill>
                    <a:schemeClr val="bg1"/>
                  </a:solidFill>
                  <a:latin typeface="+mj-lt"/>
                  <a:ea typeface="Roboto Light" panose="02000000000000000000" pitchFamily="2" charset="0"/>
                  <a:cs typeface="Oswald Regular"/>
                </a:rPr>
                <a:t>Fen liseleri</a:t>
              </a:r>
              <a:endParaRPr lang="en-US" sz="2400" b="1" dirty="0" smtClean="0">
                <a:solidFill>
                  <a:schemeClr val="bg1"/>
                </a:solidFill>
                <a:latin typeface="+mj-lt"/>
                <a:ea typeface="Roboto Light" panose="02000000000000000000" pitchFamily="2" charset="0"/>
                <a:cs typeface="Oswald Regular"/>
              </a:endParaRPr>
            </a:p>
          </p:txBody>
        </p:sp>
        <p:sp>
          <p:nvSpPr>
            <p:cNvPr id="8" name="Rectangle 7"/>
            <p:cNvSpPr/>
            <p:nvPr/>
          </p:nvSpPr>
          <p:spPr>
            <a:xfrm>
              <a:off x="2673681" y="3373595"/>
              <a:ext cx="1557835" cy="307777"/>
            </a:xfrm>
            <a:prstGeom prst="rect">
              <a:avLst/>
            </a:prstGeom>
          </p:spPr>
          <p:txBody>
            <a:bodyPr wrap="square">
              <a:spAutoFit/>
            </a:bodyPr>
            <a:lstStyle/>
            <a:p>
              <a:endParaRPr lang="en-US" sz="1400" dirty="0">
                <a:solidFill>
                  <a:schemeClr val="tx1">
                    <a:lumMod val="65000"/>
                    <a:lumOff val="35000"/>
                  </a:schemeClr>
                </a:solidFill>
              </a:endParaRPr>
            </a:p>
          </p:txBody>
        </p:sp>
      </p:grpSp>
      <p:sp>
        <p:nvSpPr>
          <p:cNvPr id="21" name="Title 1"/>
          <p:cNvSpPr>
            <a:spLocks noGrp="1"/>
          </p:cNvSpPr>
          <p:nvPr>
            <p:ph type="title"/>
          </p:nvPr>
        </p:nvSpPr>
        <p:spPr>
          <a:xfrm>
            <a:off x="0" y="476672"/>
            <a:ext cx="12192000" cy="792088"/>
          </a:xfrm>
        </p:spPr>
        <p:style>
          <a:lnRef idx="1">
            <a:schemeClr val="accent5"/>
          </a:lnRef>
          <a:fillRef idx="3">
            <a:schemeClr val="accent5"/>
          </a:fillRef>
          <a:effectRef idx="2">
            <a:schemeClr val="accent5"/>
          </a:effectRef>
          <a:fontRef idx="minor">
            <a:schemeClr val="lt1"/>
          </a:fontRef>
        </p:style>
        <p:txBody>
          <a:bodyPr>
            <a:no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SINAVLA ÖĞRENCİ ALAN LİSELER HANGİLERİ?</a:t>
            </a:r>
            <a:endPar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24" name="Grup 23"/>
          <p:cNvGrpSpPr/>
          <p:nvPr/>
        </p:nvGrpSpPr>
        <p:grpSpPr>
          <a:xfrm>
            <a:off x="8978582" y="2431137"/>
            <a:ext cx="3060096" cy="1891440"/>
            <a:chOff x="4438032" y="2492896"/>
            <a:chExt cx="3060096" cy="1891440"/>
          </a:xfrm>
        </p:grpSpPr>
        <p:grpSp>
          <p:nvGrpSpPr>
            <p:cNvPr id="23" name="Grup 22"/>
            <p:cNvGrpSpPr/>
            <p:nvPr/>
          </p:nvGrpSpPr>
          <p:grpSpPr>
            <a:xfrm>
              <a:off x="4438032" y="2492896"/>
              <a:ext cx="3060096" cy="1891440"/>
              <a:chOff x="4438032" y="2492896"/>
              <a:chExt cx="3060096" cy="1891440"/>
            </a:xfrm>
          </p:grpSpPr>
          <p:sp>
            <p:nvSpPr>
              <p:cNvPr id="10" name="Freeform 9"/>
              <p:cNvSpPr/>
              <p:nvPr/>
            </p:nvSpPr>
            <p:spPr>
              <a:xfrm>
                <a:off x="5036265" y="2492896"/>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chemeClr val="accent2">
                  <a:alpha val="9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endParaRPr lang="en-US" sz="2400" kern="1200" dirty="0"/>
              </a:p>
            </p:txBody>
          </p:sp>
          <p:sp>
            <p:nvSpPr>
              <p:cNvPr id="11" name="Freeform 10"/>
              <p:cNvSpPr/>
              <p:nvPr/>
            </p:nvSpPr>
            <p:spPr>
              <a:xfrm>
                <a:off x="4438032" y="2897664"/>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chemeClr val="accent2">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p>
                <a:pPr lvl="0" algn="ctr" defTabSz="1066800">
                  <a:lnSpc>
                    <a:spcPct val="90000"/>
                  </a:lnSpc>
                  <a:spcBef>
                    <a:spcPct val="0"/>
                  </a:spcBef>
                  <a:spcAft>
                    <a:spcPct val="35000"/>
                  </a:spcAft>
                </a:pPr>
                <a:endParaRPr lang="en-US" sz="2400" kern="1200"/>
              </a:p>
            </p:txBody>
          </p:sp>
          <p:sp>
            <p:nvSpPr>
              <p:cNvPr id="13" name="Rectangle 12"/>
              <p:cNvSpPr/>
              <p:nvPr/>
            </p:nvSpPr>
            <p:spPr>
              <a:xfrm>
                <a:off x="5483675" y="3057301"/>
                <a:ext cx="1282723" cy="830997"/>
              </a:xfrm>
              <a:prstGeom prst="rect">
                <a:avLst/>
              </a:prstGeom>
            </p:spPr>
            <p:txBody>
              <a:bodyPr wrap="none">
                <a:spAutoFit/>
              </a:bodyPr>
              <a:lstStyle/>
              <a:p>
                <a:pPr>
                  <a:lnSpc>
                    <a:spcPct val="120000"/>
                  </a:lnSpc>
                </a:pPr>
                <a:r>
                  <a:rPr lang="tr-TR" sz="2000" b="1" dirty="0" smtClean="0">
                    <a:solidFill>
                      <a:schemeClr val="bg1"/>
                    </a:solidFill>
                    <a:latin typeface="+mj-lt"/>
                    <a:ea typeface="Roboto Light" panose="02000000000000000000" pitchFamily="2" charset="0"/>
                    <a:cs typeface="Oswald Regular"/>
                  </a:rPr>
                  <a:t>Anadolu </a:t>
                </a:r>
              </a:p>
              <a:p>
                <a:pPr>
                  <a:lnSpc>
                    <a:spcPct val="120000"/>
                  </a:lnSpc>
                </a:pPr>
                <a:r>
                  <a:rPr lang="tr-TR" sz="2000" b="1" dirty="0" smtClean="0">
                    <a:solidFill>
                      <a:schemeClr val="bg1"/>
                    </a:solidFill>
                    <a:latin typeface="+mj-lt"/>
                    <a:ea typeface="Roboto Light" panose="02000000000000000000" pitchFamily="2" charset="0"/>
                    <a:cs typeface="Oswald Regular"/>
                  </a:rPr>
                  <a:t>Liseleri</a:t>
                </a:r>
                <a:endParaRPr lang="en-US" sz="2000" b="1" dirty="0" smtClean="0">
                  <a:solidFill>
                    <a:schemeClr val="bg1"/>
                  </a:solidFill>
                  <a:latin typeface="+mj-lt"/>
                  <a:ea typeface="Roboto Light" panose="02000000000000000000" pitchFamily="2" charset="0"/>
                  <a:cs typeface="Oswald Regular"/>
                </a:endParaRPr>
              </a:p>
            </p:txBody>
          </p:sp>
        </p:grpSp>
        <p:sp>
          <p:nvSpPr>
            <p:cNvPr id="12" name="Dikdörtgen 11"/>
            <p:cNvSpPr/>
            <p:nvPr/>
          </p:nvSpPr>
          <p:spPr>
            <a:xfrm>
              <a:off x="4766844" y="3140968"/>
              <a:ext cx="393056" cy="535531"/>
            </a:xfrm>
            <a:prstGeom prst="rect">
              <a:avLst/>
            </a:prstGeom>
          </p:spPr>
          <p:txBody>
            <a:bodyPr wrap="none">
              <a:spAutoFit/>
            </a:bodyPr>
            <a:lstStyle/>
            <a:p>
              <a:pPr lvl="0" algn="ctr" defTabSz="1066800">
                <a:lnSpc>
                  <a:spcPct val="90000"/>
                </a:lnSpc>
                <a:spcBef>
                  <a:spcPct val="0"/>
                </a:spcBef>
                <a:spcAft>
                  <a:spcPct val="35000"/>
                </a:spcAft>
              </a:pPr>
              <a:r>
                <a:rPr lang="tr-TR" sz="3200" b="1" dirty="0">
                  <a:solidFill>
                    <a:schemeClr val="bg1"/>
                  </a:solidFill>
                </a:rPr>
                <a:t>4</a:t>
              </a:r>
              <a:endParaRPr lang="en-US" sz="3200" b="1" dirty="0">
                <a:solidFill>
                  <a:schemeClr val="bg1"/>
                </a:solidFill>
              </a:endParaRPr>
            </a:p>
          </p:txBody>
        </p:sp>
      </p:grpSp>
      <p:grpSp>
        <p:nvGrpSpPr>
          <p:cNvPr id="26" name="Grup 25"/>
          <p:cNvGrpSpPr/>
          <p:nvPr/>
        </p:nvGrpSpPr>
        <p:grpSpPr>
          <a:xfrm>
            <a:off x="5975765" y="2441455"/>
            <a:ext cx="3002814" cy="1891440"/>
            <a:chOff x="7644406" y="2492896"/>
            <a:chExt cx="3002814" cy="1891440"/>
          </a:xfrm>
        </p:grpSpPr>
        <p:grpSp>
          <p:nvGrpSpPr>
            <p:cNvPr id="15" name="Group 14"/>
            <p:cNvGrpSpPr/>
            <p:nvPr/>
          </p:nvGrpSpPr>
          <p:grpSpPr>
            <a:xfrm>
              <a:off x="7644406" y="2492896"/>
              <a:ext cx="3002814" cy="1891440"/>
              <a:chOff x="7892712" y="2603321"/>
              <a:chExt cx="3002814" cy="1891440"/>
            </a:xfrm>
          </p:grpSpPr>
          <p:sp>
            <p:nvSpPr>
              <p:cNvPr id="16" name="Freeform 15"/>
              <p:cNvSpPr/>
              <p:nvPr/>
            </p:nvSpPr>
            <p:spPr>
              <a:xfrm>
                <a:off x="8433663"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chemeClr val="accent4">
                  <a:alpha val="9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US" sz="2400" kern="1200"/>
              </a:p>
              <a:p>
                <a:pPr marL="228600" lvl="1" indent="-228600" algn="l" defTabSz="1066800">
                  <a:lnSpc>
                    <a:spcPct val="90000"/>
                  </a:lnSpc>
                  <a:spcBef>
                    <a:spcPct val="0"/>
                  </a:spcBef>
                  <a:spcAft>
                    <a:spcPct val="15000"/>
                  </a:spcAft>
                  <a:buChar char="••"/>
                </a:pPr>
                <a:endParaRPr lang="en-US" sz="2400" kern="1200"/>
              </a:p>
            </p:txBody>
          </p:sp>
          <p:sp>
            <p:nvSpPr>
              <p:cNvPr id="17" name="Freeform 16"/>
              <p:cNvSpPr/>
              <p:nvPr/>
            </p:nvSpPr>
            <p:spPr>
              <a:xfrm>
                <a:off x="7892712"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chemeClr val="accent4">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p>
                <a:pPr lvl="0" algn="ctr" defTabSz="1066800">
                  <a:lnSpc>
                    <a:spcPct val="90000"/>
                  </a:lnSpc>
                  <a:spcBef>
                    <a:spcPct val="0"/>
                  </a:spcBef>
                  <a:spcAft>
                    <a:spcPct val="35000"/>
                  </a:spcAft>
                </a:pPr>
                <a:endParaRPr lang="en-US" sz="2400" kern="1200"/>
              </a:p>
            </p:txBody>
          </p:sp>
          <p:sp>
            <p:nvSpPr>
              <p:cNvPr id="19" name="Rectangle 18"/>
              <p:cNvSpPr/>
              <p:nvPr/>
            </p:nvSpPr>
            <p:spPr>
              <a:xfrm>
                <a:off x="8816204" y="3321997"/>
                <a:ext cx="1848583" cy="461665"/>
              </a:xfrm>
              <a:prstGeom prst="rect">
                <a:avLst/>
              </a:prstGeom>
            </p:spPr>
            <p:txBody>
              <a:bodyPr wrap="none">
                <a:spAutoFit/>
              </a:bodyPr>
              <a:lstStyle/>
              <a:p>
                <a:pPr algn="r">
                  <a:lnSpc>
                    <a:spcPct val="120000"/>
                  </a:lnSpc>
                </a:pPr>
                <a:r>
                  <a:rPr lang="tr-TR" sz="2000" b="1" dirty="0" smtClean="0">
                    <a:solidFill>
                      <a:schemeClr val="bg1"/>
                    </a:solidFill>
                    <a:latin typeface="+mj-lt"/>
                    <a:ea typeface="Roboto Light" panose="02000000000000000000" pitchFamily="2" charset="0"/>
                    <a:cs typeface="Oswald Regular"/>
                  </a:rPr>
                  <a:t>Proje Okulları</a:t>
                </a:r>
                <a:endParaRPr lang="en-US" sz="2000" b="1" dirty="0" smtClean="0">
                  <a:solidFill>
                    <a:schemeClr val="bg1"/>
                  </a:solidFill>
                  <a:latin typeface="+mj-lt"/>
                  <a:ea typeface="Roboto Light" panose="02000000000000000000" pitchFamily="2" charset="0"/>
                  <a:cs typeface="Oswald Regular"/>
                </a:endParaRPr>
              </a:p>
            </p:txBody>
          </p:sp>
        </p:grpSp>
        <p:sp>
          <p:nvSpPr>
            <p:cNvPr id="22" name="Dikdörtgen 21"/>
            <p:cNvSpPr/>
            <p:nvPr/>
          </p:nvSpPr>
          <p:spPr>
            <a:xfrm>
              <a:off x="7988830" y="3212976"/>
              <a:ext cx="393056" cy="535531"/>
            </a:xfrm>
            <a:prstGeom prst="rect">
              <a:avLst/>
            </a:prstGeom>
          </p:spPr>
          <p:txBody>
            <a:bodyPr wrap="none">
              <a:spAutoFit/>
            </a:bodyPr>
            <a:lstStyle/>
            <a:p>
              <a:pPr lvl="0" algn="ctr" defTabSz="1066800">
                <a:lnSpc>
                  <a:spcPct val="90000"/>
                </a:lnSpc>
                <a:spcBef>
                  <a:spcPct val="0"/>
                </a:spcBef>
                <a:spcAft>
                  <a:spcPct val="35000"/>
                </a:spcAft>
              </a:pPr>
              <a:r>
                <a:rPr lang="tr-TR" sz="3200" b="1" dirty="0" smtClean="0">
                  <a:solidFill>
                    <a:schemeClr val="bg1"/>
                  </a:solidFill>
                </a:rPr>
                <a:t>3</a:t>
              </a:r>
              <a:endParaRPr lang="en-US" sz="3200" b="1" dirty="0">
                <a:solidFill>
                  <a:schemeClr val="bg1"/>
                </a:solidFill>
              </a:endParaRPr>
            </a:p>
          </p:txBody>
        </p:sp>
      </p:grpSp>
      <p:pic>
        <p:nvPicPr>
          <p:cNvPr id="2" name="Resim 1"/>
          <p:cNvPicPr>
            <a:picLocks noChangeAspect="1"/>
          </p:cNvPicPr>
          <p:nvPr/>
        </p:nvPicPr>
        <p:blipFill>
          <a:blip r:embed="rId2" cstate="print"/>
          <a:stretch>
            <a:fillRect/>
          </a:stretch>
        </p:blipFill>
        <p:spPr>
          <a:xfrm>
            <a:off x="2960274" y="2458433"/>
            <a:ext cx="3182388" cy="1896020"/>
          </a:xfrm>
          <a:prstGeom prst="rect">
            <a:avLst/>
          </a:prstGeom>
        </p:spPr>
      </p:pic>
    </p:spTree>
    <p:extLst>
      <p:ext uri="{BB962C8B-B14F-4D97-AF65-F5344CB8AC3E}">
        <p14:creationId xmlns:p14="http://schemas.microsoft.com/office/powerpoint/2010/main" val="29602429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12192000" cy="792088"/>
          </a:xfrm>
          <a:solidFill>
            <a:srgbClr val="00B050"/>
          </a:solidFill>
        </p:spPr>
        <p:style>
          <a:lnRef idx="1">
            <a:schemeClr val="accent5"/>
          </a:lnRef>
          <a:fillRef idx="3">
            <a:schemeClr val="accent5"/>
          </a:fillRef>
          <a:effectRef idx="2">
            <a:schemeClr val="accent5"/>
          </a:effectRef>
          <a:fontRef idx="minor">
            <a:schemeClr val="lt1"/>
          </a:fontRef>
        </p:style>
        <p:txBody>
          <a:bodyPr/>
          <a:lstStyle/>
          <a:p>
            <a:pPr algn="ctr"/>
            <a:r>
              <a:rPr lang="tr-TR" sz="4400"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SINAV ve YERLEŞTİME TAKVİMİ</a:t>
            </a:r>
            <a:r>
              <a:rPr lang="vi-VN" sz="44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vi-VN" sz="4400"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vi-VN"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Rectangle 2"/>
          <p:cNvSpPr/>
          <p:nvPr/>
        </p:nvSpPr>
        <p:spPr>
          <a:xfrm>
            <a:off x="399474" y="4113520"/>
            <a:ext cx="11372468"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5" name="Group 4"/>
          <p:cNvGrpSpPr/>
          <p:nvPr/>
        </p:nvGrpSpPr>
        <p:grpSpPr>
          <a:xfrm>
            <a:off x="1490280" y="3798727"/>
            <a:ext cx="646764" cy="648072"/>
            <a:chOff x="2495600" y="3102417"/>
            <a:chExt cx="646764" cy="648072"/>
          </a:xfrm>
        </p:grpSpPr>
        <p:grpSp>
          <p:nvGrpSpPr>
            <p:cNvPr id="6" name="组合 79"/>
            <p:cNvGrpSpPr>
              <a:grpSpLocks/>
            </p:cNvGrpSpPr>
            <p:nvPr/>
          </p:nvGrpSpPr>
          <p:grpSpPr bwMode="auto">
            <a:xfrm>
              <a:off x="2495600" y="3102417"/>
              <a:ext cx="646764" cy="648072"/>
              <a:chOff x="6379729" y="2488774"/>
              <a:chExt cx="2513016" cy="2513016"/>
            </a:xfrm>
          </p:grpSpPr>
          <p:sp>
            <p:nvSpPr>
              <p:cNvPr id="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9"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7" name="椭圆 80"/>
            <p:cNvSpPr/>
            <p:nvPr/>
          </p:nvSpPr>
          <p:spPr bwMode="auto">
            <a:xfrm>
              <a:off x="2631544" y="3238636"/>
              <a:ext cx="374874" cy="375634"/>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10" name="Group 9"/>
          <p:cNvGrpSpPr/>
          <p:nvPr/>
        </p:nvGrpSpPr>
        <p:grpSpPr>
          <a:xfrm>
            <a:off x="4230328" y="3798727"/>
            <a:ext cx="646764" cy="648072"/>
            <a:chOff x="2495600" y="3102417"/>
            <a:chExt cx="646764" cy="648072"/>
          </a:xfrm>
        </p:grpSpPr>
        <p:grpSp>
          <p:nvGrpSpPr>
            <p:cNvPr id="11" name="组合 79"/>
            <p:cNvGrpSpPr>
              <a:grpSpLocks/>
            </p:cNvGrpSpPr>
            <p:nvPr/>
          </p:nvGrpSpPr>
          <p:grpSpPr bwMode="auto">
            <a:xfrm>
              <a:off x="2495600" y="3102417"/>
              <a:ext cx="646764" cy="648072"/>
              <a:chOff x="6379729" y="2488774"/>
              <a:chExt cx="2513016" cy="2513016"/>
            </a:xfrm>
          </p:grpSpPr>
          <p:sp>
            <p:nvSpPr>
              <p:cNvPr id="13"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14"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2" name="椭圆 80"/>
            <p:cNvSpPr/>
            <p:nvPr/>
          </p:nvSpPr>
          <p:spPr bwMode="auto">
            <a:xfrm>
              <a:off x="2631544" y="3238636"/>
              <a:ext cx="374874" cy="375634"/>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15" name="Group 14"/>
          <p:cNvGrpSpPr/>
          <p:nvPr/>
        </p:nvGrpSpPr>
        <p:grpSpPr>
          <a:xfrm>
            <a:off x="7209566" y="3787396"/>
            <a:ext cx="646764" cy="648072"/>
            <a:chOff x="2495600" y="3102417"/>
            <a:chExt cx="646764" cy="648072"/>
          </a:xfrm>
        </p:grpSpPr>
        <p:grpSp>
          <p:nvGrpSpPr>
            <p:cNvPr id="16" name="组合 79"/>
            <p:cNvGrpSpPr>
              <a:grpSpLocks/>
            </p:cNvGrpSpPr>
            <p:nvPr/>
          </p:nvGrpSpPr>
          <p:grpSpPr bwMode="auto">
            <a:xfrm>
              <a:off x="2495600" y="3102417"/>
              <a:ext cx="646764" cy="648072"/>
              <a:chOff x="6379729" y="2488774"/>
              <a:chExt cx="2513016" cy="2513016"/>
            </a:xfrm>
          </p:grpSpPr>
          <p:sp>
            <p:nvSpPr>
              <p:cNvPr id="1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19"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7" name="椭圆 80"/>
            <p:cNvSpPr/>
            <p:nvPr/>
          </p:nvSpPr>
          <p:spPr bwMode="auto">
            <a:xfrm>
              <a:off x="2631544" y="3238636"/>
              <a:ext cx="374874" cy="375634"/>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20" name="Group 19"/>
          <p:cNvGrpSpPr/>
          <p:nvPr/>
        </p:nvGrpSpPr>
        <p:grpSpPr>
          <a:xfrm>
            <a:off x="10120140" y="3776019"/>
            <a:ext cx="646764" cy="648072"/>
            <a:chOff x="2495600" y="3102417"/>
            <a:chExt cx="646764" cy="648072"/>
          </a:xfrm>
        </p:grpSpPr>
        <p:grpSp>
          <p:nvGrpSpPr>
            <p:cNvPr id="21" name="组合 79"/>
            <p:cNvGrpSpPr>
              <a:grpSpLocks/>
            </p:cNvGrpSpPr>
            <p:nvPr/>
          </p:nvGrpSpPr>
          <p:grpSpPr bwMode="auto">
            <a:xfrm>
              <a:off x="2495600" y="3102417"/>
              <a:ext cx="646764" cy="648072"/>
              <a:chOff x="6379729" y="2488774"/>
              <a:chExt cx="2513016" cy="2513016"/>
            </a:xfrm>
          </p:grpSpPr>
          <p:sp>
            <p:nvSpPr>
              <p:cNvPr id="23"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24"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2" name="椭圆 80"/>
            <p:cNvSpPr/>
            <p:nvPr/>
          </p:nvSpPr>
          <p:spPr bwMode="auto">
            <a:xfrm>
              <a:off x="2631544" y="3238636"/>
              <a:ext cx="374874" cy="375634"/>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4" name="Grup 3"/>
          <p:cNvGrpSpPr/>
          <p:nvPr/>
        </p:nvGrpSpPr>
        <p:grpSpPr>
          <a:xfrm>
            <a:off x="1105686" y="1772816"/>
            <a:ext cx="2109994" cy="1584377"/>
            <a:chOff x="1105685" y="1862618"/>
            <a:chExt cx="1749953" cy="1494573"/>
          </a:xfrm>
        </p:grpSpPr>
        <p:sp>
          <p:nvSpPr>
            <p:cNvPr id="25" name="Teardrop 24"/>
            <p:cNvSpPr/>
            <p:nvPr/>
          </p:nvSpPr>
          <p:spPr>
            <a:xfrm rot="8228570">
              <a:off x="1105685" y="1862618"/>
              <a:ext cx="1432929" cy="1494573"/>
            </a:xfrm>
            <a:prstGeom prst="teardrop">
              <a:avLst/>
            </a:prstGeom>
            <a:solidFill>
              <a:srgbClr val="F2F2F2"/>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9" name="TextBox 28"/>
            <p:cNvSpPr txBox="1"/>
            <p:nvPr/>
          </p:nvSpPr>
          <p:spPr>
            <a:xfrm>
              <a:off x="1376890" y="1988838"/>
              <a:ext cx="1478748" cy="830997"/>
            </a:xfrm>
            <a:prstGeom prst="rect">
              <a:avLst/>
            </a:prstGeom>
            <a:noFill/>
          </p:spPr>
          <p:txBody>
            <a:bodyPr wrap="square" rtlCol="0">
              <a:spAutoFit/>
            </a:bodyPr>
            <a:lstStyle/>
            <a:p>
              <a:r>
                <a:rPr lang="tr-TR" sz="2400" b="1" dirty="0" smtClean="0">
                  <a:solidFill>
                    <a:srgbClr val="424242"/>
                  </a:solidFill>
                  <a:cs typeface="Arial" panose="020B0604020202020204" pitchFamily="34" charset="0"/>
                </a:rPr>
                <a:t>Bakanlık </a:t>
              </a:r>
            </a:p>
            <a:p>
              <a:r>
                <a:rPr lang="tr-TR" sz="2400" b="1" dirty="0" smtClean="0">
                  <a:solidFill>
                    <a:srgbClr val="424242"/>
                  </a:solidFill>
                  <a:cs typeface="Arial" panose="020B0604020202020204" pitchFamily="34" charset="0"/>
                </a:rPr>
                <a:t>yapacak</a:t>
              </a:r>
            </a:p>
          </p:txBody>
        </p:sp>
      </p:grpSp>
      <p:grpSp>
        <p:nvGrpSpPr>
          <p:cNvPr id="43" name="Grup 42"/>
          <p:cNvGrpSpPr/>
          <p:nvPr/>
        </p:nvGrpSpPr>
        <p:grpSpPr>
          <a:xfrm>
            <a:off x="3854847" y="1877376"/>
            <a:ext cx="1482970" cy="1541003"/>
            <a:chOff x="3854845" y="1877374"/>
            <a:chExt cx="1482971" cy="1541003"/>
          </a:xfrm>
        </p:grpSpPr>
        <p:sp>
          <p:nvSpPr>
            <p:cNvPr id="26" name="Teardrop 25"/>
            <p:cNvSpPr/>
            <p:nvPr/>
          </p:nvSpPr>
          <p:spPr>
            <a:xfrm rot="8228570">
              <a:off x="3854845" y="1877374"/>
              <a:ext cx="1482971" cy="1541003"/>
            </a:xfrm>
            <a:prstGeom prst="teardrop">
              <a:avLst/>
            </a:prstGeom>
            <a:solidFill>
              <a:srgbClr val="F2F2F2"/>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0" name="TextBox 29"/>
            <p:cNvSpPr txBox="1"/>
            <p:nvPr/>
          </p:nvSpPr>
          <p:spPr>
            <a:xfrm>
              <a:off x="3914314" y="2132856"/>
              <a:ext cx="1354859" cy="1200329"/>
            </a:xfrm>
            <a:prstGeom prst="rect">
              <a:avLst/>
            </a:prstGeom>
            <a:noFill/>
          </p:spPr>
          <p:txBody>
            <a:bodyPr wrap="none" rtlCol="0">
              <a:spAutoFit/>
            </a:bodyPr>
            <a:lstStyle/>
            <a:p>
              <a:pPr algn="ctr"/>
              <a:r>
                <a:rPr lang="tr-TR" sz="2400" b="1" dirty="0" smtClean="0">
                  <a:solidFill>
                    <a:srgbClr val="424242"/>
                  </a:solidFill>
                  <a:cs typeface="Arial" panose="020B0604020202020204" pitchFamily="34" charset="0"/>
                </a:rPr>
                <a:t>20 </a:t>
              </a:r>
            </a:p>
            <a:p>
              <a:pPr algn="ctr"/>
              <a:r>
                <a:rPr lang="tr-TR" sz="2400" b="1" dirty="0" smtClean="0">
                  <a:solidFill>
                    <a:srgbClr val="424242"/>
                  </a:solidFill>
                  <a:cs typeface="Arial" panose="020B0604020202020204" pitchFamily="34" charset="0"/>
                </a:rPr>
                <a:t>HAZİRAN</a:t>
              </a:r>
            </a:p>
            <a:p>
              <a:pPr algn="ctr"/>
              <a:r>
                <a:rPr lang="tr-TR" sz="2400" b="1" dirty="0" smtClean="0">
                  <a:solidFill>
                    <a:srgbClr val="424242"/>
                  </a:solidFill>
                  <a:cs typeface="Arial" panose="020B0604020202020204" pitchFamily="34" charset="0"/>
                </a:rPr>
                <a:t>2020</a:t>
              </a:r>
            </a:p>
          </p:txBody>
        </p:sp>
      </p:grpSp>
      <p:grpSp>
        <p:nvGrpSpPr>
          <p:cNvPr id="44" name="Grup 43"/>
          <p:cNvGrpSpPr/>
          <p:nvPr/>
        </p:nvGrpSpPr>
        <p:grpSpPr>
          <a:xfrm>
            <a:off x="6758339" y="1878795"/>
            <a:ext cx="1496062" cy="1598406"/>
            <a:chOff x="6758336" y="1878795"/>
            <a:chExt cx="1496062" cy="1598406"/>
          </a:xfrm>
        </p:grpSpPr>
        <p:sp>
          <p:nvSpPr>
            <p:cNvPr id="27" name="Teardrop 26"/>
            <p:cNvSpPr/>
            <p:nvPr/>
          </p:nvSpPr>
          <p:spPr>
            <a:xfrm rot="8228570">
              <a:off x="6758336" y="1878795"/>
              <a:ext cx="1496062" cy="1534225"/>
            </a:xfrm>
            <a:prstGeom prst="teardrop">
              <a:avLst/>
            </a:prstGeom>
            <a:solidFill>
              <a:srgbClr val="F2F2F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1" name="TextBox 30"/>
            <p:cNvSpPr txBox="1"/>
            <p:nvPr/>
          </p:nvSpPr>
          <p:spPr>
            <a:xfrm>
              <a:off x="6835511" y="2276872"/>
              <a:ext cx="1252907" cy="1200329"/>
            </a:xfrm>
            <a:prstGeom prst="rect">
              <a:avLst/>
            </a:prstGeom>
            <a:noFill/>
          </p:spPr>
          <p:txBody>
            <a:bodyPr wrap="none" rtlCol="0">
              <a:spAutoFit/>
            </a:bodyPr>
            <a:lstStyle/>
            <a:p>
              <a:pPr algn="ctr"/>
              <a:r>
                <a:rPr lang="tr-TR" sz="2400" b="1" dirty="0" smtClean="0">
                  <a:solidFill>
                    <a:srgbClr val="424242"/>
                  </a:solidFill>
                  <a:cs typeface="Arial" panose="020B0604020202020204" pitchFamily="34" charset="0"/>
                </a:rPr>
                <a:t> 16</a:t>
              </a:r>
            </a:p>
            <a:p>
              <a:pPr algn="ctr"/>
              <a:r>
                <a:rPr lang="tr-TR" sz="2400" b="1" dirty="0" smtClean="0">
                  <a:solidFill>
                    <a:srgbClr val="424242"/>
                  </a:solidFill>
                  <a:cs typeface="Arial" panose="020B0604020202020204" pitchFamily="34" charset="0"/>
                </a:rPr>
                <a:t>Temmuz</a:t>
              </a:r>
            </a:p>
            <a:p>
              <a:pPr algn="ctr"/>
              <a:endParaRPr lang="tr-TR" sz="2400" b="1" dirty="0" smtClean="0">
                <a:solidFill>
                  <a:srgbClr val="424242"/>
                </a:solidFill>
                <a:cs typeface="Arial" panose="020B0604020202020204" pitchFamily="34" charset="0"/>
              </a:endParaRPr>
            </a:p>
          </p:txBody>
        </p:sp>
      </p:grpSp>
      <p:grpSp>
        <p:nvGrpSpPr>
          <p:cNvPr id="45" name="Grup 44"/>
          <p:cNvGrpSpPr/>
          <p:nvPr/>
        </p:nvGrpSpPr>
        <p:grpSpPr>
          <a:xfrm>
            <a:off x="9469126" y="1593935"/>
            <a:ext cx="2046692" cy="1944928"/>
            <a:chOff x="9469118" y="1593935"/>
            <a:chExt cx="2046691" cy="1944928"/>
          </a:xfrm>
        </p:grpSpPr>
        <p:sp>
          <p:nvSpPr>
            <p:cNvPr id="28" name="Teardrop 27"/>
            <p:cNvSpPr/>
            <p:nvPr/>
          </p:nvSpPr>
          <p:spPr>
            <a:xfrm rot="8228570">
              <a:off x="9469118" y="1593935"/>
              <a:ext cx="2046691" cy="1944928"/>
            </a:xfrm>
            <a:prstGeom prst="teardrop">
              <a:avLst/>
            </a:prstGeom>
            <a:solidFill>
              <a:srgbClr val="F2F2F2"/>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2" name="TextBox 31"/>
            <p:cNvSpPr txBox="1"/>
            <p:nvPr/>
          </p:nvSpPr>
          <p:spPr>
            <a:xfrm>
              <a:off x="9517322" y="2276872"/>
              <a:ext cx="1899109" cy="1200329"/>
            </a:xfrm>
            <a:prstGeom prst="rect">
              <a:avLst/>
            </a:prstGeom>
            <a:noFill/>
          </p:spPr>
          <p:txBody>
            <a:bodyPr wrap="none" rtlCol="0">
              <a:spAutoFit/>
            </a:bodyPr>
            <a:lstStyle/>
            <a:p>
              <a:pPr algn="ctr"/>
              <a:r>
                <a:rPr lang="tr-TR" sz="2400" b="1" dirty="0" smtClean="0">
                  <a:solidFill>
                    <a:srgbClr val="424242"/>
                  </a:solidFill>
                  <a:cs typeface="Arial" panose="020B0604020202020204" pitchFamily="34" charset="0"/>
                </a:rPr>
                <a:t>Herkes kendi </a:t>
              </a:r>
            </a:p>
            <a:p>
              <a:pPr algn="ctr"/>
              <a:r>
                <a:rPr lang="tr-TR" sz="2400" b="1" dirty="0" smtClean="0">
                  <a:solidFill>
                    <a:srgbClr val="424242"/>
                  </a:solidFill>
                  <a:cs typeface="Arial" panose="020B0604020202020204" pitchFamily="34" charset="0"/>
                </a:rPr>
                <a:t>okulunda</a:t>
              </a:r>
            </a:p>
            <a:p>
              <a:pPr algn="ctr"/>
              <a:r>
                <a:rPr lang="tr-TR" sz="2400" b="1" dirty="0" smtClean="0">
                  <a:solidFill>
                    <a:srgbClr val="424242"/>
                  </a:solidFill>
                  <a:cs typeface="Arial" panose="020B0604020202020204" pitchFamily="34" charset="0"/>
                </a:rPr>
                <a:t>girecek</a:t>
              </a:r>
              <a:endParaRPr lang="vi-VN" sz="2400" b="1" dirty="0">
                <a:solidFill>
                  <a:srgbClr val="424242"/>
                </a:solidFill>
                <a:cs typeface="Arial" panose="020B0604020202020204" pitchFamily="34" charset="0"/>
              </a:endParaRPr>
            </a:p>
          </p:txBody>
        </p:sp>
      </p:grpSp>
      <p:sp>
        <p:nvSpPr>
          <p:cNvPr id="33" name="TextBox 32"/>
          <p:cNvSpPr txBox="1"/>
          <p:nvPr/>
        </p:nvSpPr>
        <p:spPr>
          <a:xfrm>
            <a:off x="983433" y="4573355"/>
            <a:ext cx="1734332" cy="830997"/>
          </a:xfrm>
          <a:prstGeom prst="rect">
            <a:avLst/>
          </a:prstGeom>
          <a:noFill/>
        </p:spPr>
        <p:txBody>
          <a:bodyPr wrap="square" rtlCol="0">
            <a:spAutoFit/>
          </a:bodyPr>
          <a:lstStyle/>
          <a:p>
            <a:pPr algn="ctr"/>
            <a:r>
              <a:rPr lang="tr-TR" sz="2400" b="1" dirty="0" smtClean="0">
                <a:solidFill>
                  <a:schemeClr val="accent1">
                    <a:lumMod val="75000"/>
                  </a:schemeClr>
                </a:solidFill>
              </a:rPr>
              <a:t>Sınav Başvurular</a:t>
            </a:r>
            <a:r>
              <a:rPr lang="tr-TR" sz="2400" b="1" dirty="0" smtClean="0">
                <a:solidFill>
                  <a:schemeClr val="tx1">
                    <a:lumMod val="65000"/>
                    <a:lumOff val="35000"/>
                  </a:schemeClr>
                </a:solidFill>
              </a:rPr>
              <a:t>ı</a:t>
            </a:r>
            <a:r>
              <a:rPr lang="en-US" sz="2000" dirty="0" smtClean="0">
                <a:solidFill>
                  <a:schemeClr val="tx1">
                    <a:lumMod val="65000"/>
                    <a:lumOff val="35000"/>
                  </a:schemeClr>
                </a:solidFill>
              </a:rPr>
              <a:t> </a:t>
            </a:r>
            <a:endParaRPr lang="en-US" sz="2000" dirty="0">
              <a:solidFill>
                <a:schemeClr val="tx1">
                  <a:lumMod val="65000"/>
                  <a:lumOff val="35000"/>
                </a:schemeClr>
              </a:solidFill>
            </a:endParaRPr>
          </a:p>
        </p:txBody>
      </p:sp>
      <p:sp>
        <p:nvSpPr>
          <p:cNvPr id="34" name="TextBox 33"/>
          <p:cNvSpPr txBox="1"/>
          <p:nvPr/>
        </p:nvSpPr>
        <p:spPr>
          <a:xfrm>
            <a:off x="3791747" y="4576372"/>
            <a:ext cx="1536937" cy="830997"/>
          </a:xfrm>
          <a:prstGeom prst="rect">
            <a:avLst/>
          </a:prstGeom>
          <a:noFill/>
        </p:spPr>
        <p:txBody>
          <a:bodyPr wrap="square" rtlCol="0">
            <a:spAutoFit/>
          </a:bodyPr>
          <a:lstStyle/>
          <a:p>
            <a:pPr algn="ctr"/>
            <a:r>
              <a:rPr lang="tr-TR" sz="2400" b="1" dirty="0" smtClean="0">
                <a:solidFill>
                  <a:srgbClr val="FF0000"/>
                </a:solidFill>
              </a:rPr>
              <a:t>Sınav Tarihi</a:t>
            </a:r>
            <a:endParaRPr lang="en-US" sz="2400" b="1" dirty="0">
              <a:solidFill>
                <a:srgbClr val="FF0000"/>
              </a:solidFill>
            </a:endParaRPr>
          </a:p>
        </p:txBody>
      </p:sp>
      <p:sp>
        <p:nvSpPr>
          <p:cNvPr id="35" name="TextBox 34"/>
          <p:cNvSpPr txBox="1"/>
          <p:nvPr/>
        </p:nvSpPr>
        <p:spPr>
          <a:xfrm>
            <a:off x="6600057" y="4576372"/>
            <a:ext cx="1973312" cy="1200329"/>
          </a:xfrm>
          <a:prstGeom prst="rect">
            <a:avLst/>
          </a:prstGeom>
          <a:noFill/>
        </p:spPr>
        <p:txBody>
          <a:bodyPr wrap="square" rtlCol="0">
            <a:spAutoFit/>
          </a:bodyPr>
          <a:lstStyle/>
          <a:p>
            <a:pPr algn="ctr"/>
            <a:r>
              <a:rPr lang="tr-TR" sz="2400" b="1" dirty="0" smtClean="0">
                <a:solidFill>
                  <a:schemeClr val="accent2">
                    <a:lumMod val="75000"/>
                  </a:schemeClr>
                </a:solidFill>
              </a:rPr>
              <a:t>Sınav Sonucunun Açıklanması</a:t>
            </a:r>
            <a:r>
              <a:rPr lang="en-US" sz="2400" b="1" dirty="0" smtClean="0">
                <a:solidFill>
                  <a:schemeClr val="accent2">
                    <a:lumMod val="75000"/>
                  </a:schemeClr>
                </a:solidFill>
              </a:rPr>
              <a:t> </a:t>
            </a:r>
            <a:endParaRPr lang="en-US" sz="2400" b="1" dirty="0">
              <a:solidFill>
                <a:schemeClr val="accent2">
                  <a:lumMod val="75000"/>
                </a:schemeClr>
              </a:solidFill>
            </a:endParaRPr>
          </a:p>
        </p:txBody>
      </p:sp>
      <p:sp>
        <p:nvSpPr>
          <p:cNvPr id="36" name="TextBox 35"/>
          <p:cNvSpPr txBox="1"/>
          <p:nvPr/>
        </p:nvSpPr>
        <p:spPr>
          <a:xfrm>
            <a:off x="9840419" y="4573353"/>
            <a:ext cx="1418665" cy="830997"/>
          </a:xfrm>
          <a:prstGeom prst="rect">
            <a:avLst/>
          </a:prstGeom>
          <a:noFill/>
        </p:spPr>
        <p:txBody>
          <a:bodyPr wrap="square" rtlCol="0">
            <a:spAutoFit/>
          </a:bodyPr>
          <a:lstStyle/>
          <a:p>
            <a:pPr algn="ctr"/>
            <a:r>
              <a:rPr lang="tr-TR" sz="2400" b="1" dirty="0" smtClean="0">
                <a:solidFill>
                  <a:schemeClr val="accent4">
                    <a:lumMod val="75000"/>
                  </a:schemeClr>
                </a:solidFill>
              </a:rPr>
              <a:t>Sınav</a:t>
            </a:r>
          </a:p>
          <a:p>
            <a:pPr algn="ctr"/>
            <a:r>
              <a:rPr lang="tr-TR" sz="2400" b="1" dirty="0" smtClean="0">
                <a:solidFill>
                  <a:schemeClr val="accent4">
                    <a:lumMod val="75000"/>
                  </a:schemeClr>
                </a:solidFill>
              </a:rPr>
              <a:t> yeri</a:t>
            </a:r>
            <a:endParaRPr lang="en-US" sz="2400" b="1" dirty="0">
              <a:solidFill>
                <a:schemeClr val="accent4">
                  <a:lumMod val="75000"/>
                </a:schemeClr>
              </a:solidFill>
            </a:endParaRPr>
          </a:p>
        </p:txBody>
      </p:sp>
    </p:spTree>
    <p:extLst>
      <p:ext uri="{BB962C8B-B14F-4D97-AF65-F5344CB8AC3E}">
        <p14:creationId xmlns:p14="http://schemas.microsoft.com/office/powerpoint/2010/main" val="31382323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80"/>
            <a:ext cx="12192000" cy="792088"/>
          </a:xfrm>
        </p:spPr>
        <p:style>
          <a:lnRef idx="3">
            <a:schemeClr val="lt1"/>
          </a:lnRef>
          <a:fillRef idx="1">
            <a:schemeClr val="accent5"/>
          </a:fillRef>
          <a:effectRef idx="1">
            <a:schemeClr val="accent5"/>
          </a:effectRef>
          <a:fontRef idx="minor">
            <a:schemeClr val="lt1"/>
          </a:fontRef>
        </p:style>
        <p:txBody>
          <a:bodyPr/>
          <a:lstStyle/>
          <a:p>
            <a:pPr algn="ctr"/>
            <a:r>
              <a:rPr lang="tr-TR"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SORU SAYISI ve SINAV SÜRESİ</a:t>
            </a:r>
            <a:endParaRPr lang="vi-VN"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8" name="Rectangle 47"/>
          <p:cNvSpPr/>
          <p:nvPr/>
        </p:nvSpPr>
        <p:spPr>
          <a:xfrm>
            <a:off x="7104112" y="1412776"/>
            <a:ext cx="2977097" cy="707886"/>
          </a:xfrm>
          <a:prstGeom prst="rect">
            <a:avLst/>
          </a:prstGeom>
        </p:spPr>
        <p:txBody>
          <a:bodyPr wrap="none">
            <a:spAutoFit/>
          </a:bodyPr>
          <a:lstStyle/>
          <a:p>
            <a:r>
              <a:rPr lang="tr-TR" sz="4000" b="1" dirty="0" smtClean="0">
                <a:solidFill>
                  <a:schemeClr val="accent1">
                    <a:lumMod val="60000"/>
                    <a:lumOff val="40000"/>
                  </a:schemeClr>
                </a:solidFill>
                <a:latin typeface="+mj-lt"/>
              </a:rPr>
              <a:t>Soru Sayısı</a:t>
            </a:r>
            <a:endParaRPr lang="en-US" sz="4000" b="1" dirty="0">
              <a:solidFill>
                <a:schemeClr val="accent1">
                  <a:lumMod val="60000"/>
                  <a:lumOff val="40000"/>
                </a:schemeClr>
              </a:solidFill>
              <a:latin typeface="+mj-lt"/>
            </a:endParaRPr>
          </a:p>
        </p:txBody>
      </p:sp>
      <p:sp>
        <p:nvSpPr>
          <p:cNvPr id="17" name="Rectangle 16"/>
          <p:cNvSpPr/>
          <p:nvPr/>
        </p:nvSpPr>
        <p:spPr>
          <a:xfrm>
            <a:off x="407368" y="1412776"/>
            <a:ext cx="5040560" cy="646331"/>
          </a:xfrm>
          <a:prstGeom prst="rect">
            <a:avLst/>
          </a:prstGeom>
        </p:spPr>
        <p:txBody>
          <a:bodyPr wrap="square">
            <a:spAutoFit/>
          </a:bodyPr>
          <a:lstStyle/>
          <a:p>
            <a:r>
              <a:rPr lang="tr-TR" sz="3600" b="1" dirty="0" smtClean="0">
                <a:solidFill>
                  <a:srgbClr val="18CAC2"/>
                </a:solidFill>
                <a:latin typeface="+mj-lt"/>
              </a:rPr>
              <a:t>Sınav Süresi</a:t>
            </a:r>
            <a:endParaRPr lang="en-US" sz="3600" b="1" dirty="0">
              <a:solidFill>
                <a:srgbClr val="18CAC2"/>
              </a:solidFill>
              <a:latin typeface="+mj-lt"/>
            </a:endParaRPr>
          </a:p>
        </p:txBody>
      </p:sp>
      <p:sp>
        <p:nvSpPr>
          <p:cNvPr id="60" name="Oval 59"/>
          <p:cNvSpPr/>
          <p:nvPr/>
        </p:nvSpPr>
        <p:spPr>
          <a:xfrm>
            <a:off x="8616280" y="4581128"/>
            <a:ext cx="1584176" cy="147227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4800" b="1" dirty="0">
                <a:solidFill>
                  <a:schemeClr val="bg1"/>
                </a:solidFill>
              </a:rPr>
              <a:t>9</a:t>
            </a:r>
            <a:r>
              <a:rPr lang="tr-TR" sz="4800" b="1" dirty="0" smtClean="0">
                <a:solidFill>
                  <a:schemeClr val="bg1"/>
                </a:solidFill>
              </a:rPr>
              <a:t>0 </a:t>
            </a:r>
            <a:endParaRPr lang="tr-TR" sz="1100" dirty="0">
              <a:solidFill>
                <a:schemeClr val="bg1"/>
              </a:solidFill>
            </a:endParaRPr>
          </a:p>
        </p:txBody>
      </p:sp>
      <p:sp>
        <p:nvSpPr>
          <p:cNvPr id="14" name="13 Metin kutusu"/>
          <p:cNvSpPr txBox="1"/>
          <p:nvPr/>
        </p:nvSpPr>
        <p:spPr>
          <a:xfrm>
            <a:off x="479376" y="2276872"/>
            <a:ext cx="4953600" cy="1384995"/>
          </a:xfrm>
          <a:prstGeom prst="rect">
            <a:avLst/>
          </a:prstGeom>
          <a:noFill/>
        </p:spPr>
        <p:txBody>
          <a:bodyPr wrap="none" rtlCol="0">
            <a:spAutoFit/>
          </a:bodyPr>
          <a:lstStyle/>
          <a:p>
            <a:pPr marL="342900" indent="-342900"/>
            <a:r>
              <a:rPr lang="tr-TR" sz="2800" dirty="0" smtClean="0">
                <a:latin typeface="Book Antiqua" pitchFamily="18" charset="0"/>
              </a:rPr>
              <a:t>1. Oturum:</a:t>
            </a:r>
            <a:r>
              <a:rPr lang="tr-TR" sz="2800" b="1" dirty="0" smtClean="0">
                <a:latin typeface="Book Antiqua" pitchFamily="18" charset="0"/>
              </a:rPr>
              <a:t> 09:30    </a:t>
            </a:r>
            <a:r>
              <a:rPr lang="tr-TR" sz="2800" dirty="0" smtClean="0">
                <a:latin typeface="Book Antiqua" pitchFamily="18" charset="0"/>
              </a:rPr>
              <a:t>(75 dakika)</a:t>
            </a:r>
          </a:p>
          <a:p>
            <a:pPr marL="342900" indent="-342900"/>
            <a:r>
              <a:rPr lang="tr-TR" sz="2800" dirty="0" smtClean="0">
                <a:latin typeface="Book Antiqua" pitchFamily="18" charset="0"/>
              </a:rPr>
              <a:t>      Türkçe, İnkılap Tarihi,</a:t>
            </a:r>
          </a:p>
          <a:p>
            <a:pPr marL="342900" indent="-342900"/>
            <a:r>
              <a:rPr lang="tr-TR" sz="2800" dirty="0" smtClean="0">
                <a:latin typeface="Book Antiqua" pitchFamily="18" charset="0"/>
              </a:rPr>
              <a:t>      Din Kültürü,  İngilizce</a:t>
            </a:r>
            <a:endParaRPr lang="tr-TR" sz="2800" dirty="0">
              <a:latin typeface="Book Antiqua" pitchFamily="18" charset="0"/>
            </a:endParaRPr>
          </a:p>
        </p:txBody>
      </p:sp>
      <p:sp>
        <p:nvSpPr>
          <p:cNvPr id="15" name="14 Metin kutusu"/>
          <p:cNvSpPr txBox="1"/>
          <p:nvPr/>
        </p:nvSpPr>
        <p:spPr>
          <a:xfrm>
            <a:off x="695400" y="4437112"/>
            <a:ext cx="5553123" cy="954107"/>
          </a:xfrm>
          <a:prstGeom prst="rect">
            <a:avLst/>
          </a:prstGeom>
          <a:noFill/>
        </p:spPr>
        <p:txBody>
          <a:bodyPr wrap="none" rtlCol="0">
            <a:spAutoFit/>
          </a:bodyPr>
          <a:lstStyle/>
          <a:p>
            <a:r>
              <a:rPr lang="tr-TR" sz="2800" dirty="0" smtClean="0">
                <a:latin typeface="Bookman Old Style" pitchFamily="18" charset="0"/>
              </a:rPr>
              <a:t>2.Oturum: </a:t>
            </a:r>
            <a:r>
              <a:rPr lang="tr-TR" sz="2800" b="1" dirty="0" smtClean="0">
                <a:latin typeface="Bookman Old Style" pitchFamily="18" charset="0"/>
              </a:rPr>
              <a:t>11:30 </a:t>
            </a:r>
            <a:r>
              <a:rPr lang="tr-TR" sz="2800" dirty="0" smtClean="0">
                <a:latin typeface="Bookman Old Style" pitchFamily="18" charset="0"/>
              </a:rPr>
              <a:t>  (80 dakika)</a:t>
            </a:r>
          </a:p>
          <a:p>
            <a:r>
              <a:rPr lang="tr-TR" sz="2800" dirty="0" smtClean="0">
                <a:latin typeface="Bookman Old Style" pitchFamily="18" charset="0"/>
              </a:rPr>
              <a:t>   Matematik , Fen Bil.</a:t>
            </a:r>
            <a:endParaRPr lang="tr-TR" sz="2800" dirty="0">
              <a:latin typeface="Bookman Old Style" pitchFamily="18" charset="0"/>
            </a:endParaRPr>
          </a:p>
        </p:txBody>
      </p:sp>
      <p:sp>
        <p:nvSpPr>
          <p:cNvPr id="16" name="15 Metin kutusu"/>
          <p:cNvSpPr txBox="1"/>
          <p:nvPr/>
        </p:nvSpPr>
        <p:spPr>
          <a:xfrm>
            <a:off x="6384032" y="2276872"/>
            <a:ext cx="5223418" cy="677108"/>
          </a:xfrm>
          <a:prstGeom prst="rect">
            <a:avLst/>
          </a:prstGeom>
          <a:noFill/>
        </p:spPr>
        <p:txBody>
          <a:bodyPr wrap="none" rtlCol="0">
            <a:spAutoFit/>
          </a:bodyPr>
          <a:lstStyle/>
          <a:p>
            <a:pPr marL="342900" indent="-342900">
              <a:buAutoNum type="arabicPeriod"/>
            </a:pPr>
            <a:r>
              <a:rPr lang="tr-TR" b="1" dirty="0" smtClean="0"/>
              <a:t>OTURUM</a:t>
            </a:r>
          </a:p>
          <a:p>
            <a:pPr marL="342900" indent="-342900"/>
            <a:r>
              <a:rPr lang="tr-TR" sz="2000" dirty="0" smtClean="0"/>
              <a:t>Türkçe: 20, İnkılap 10, Din Kült. (10), </a:t>
            </a:r>
            <a:r>
              <a:rPr lang="tr-TR" sz="2000" dirty="0" err="1" smtClean="0"/>
              <a:t>Yab</a:t>
            </a:r>
            <a:r>
              <a:rPr lang="tr-TR" sz="2000" dirty="0" smtClean="0"/>
              <a:t>. Dil (10)</a:t>
            </a:r>
            <a:endParaRPr lang="tr-TR" sz="2000" dirty="0"/>
          </a:p>
        </p:txBody>
      </p:sp>
      <p:sp>
        <p:nvSpPr>
          <p:cNvPr id="18" name="17 Metin kutusu"/>
          <p:cNvSpPr txBox="1"/>
          <p:nvPr/>
        </p:nvSpPr>
        <p:spPr>
          <a:xfrm>
            <a:off x="6456040" y="3645024"/>
            <a:ext cx="3066802" cy="707886"/>
          </a:xfrm>
          <a:prstGeom prst="rect">
            <a:avLst/>
          </a:prstGeom>
          <a:noFill/>
        </p:spPr>
        <p:txBody>
          <a:bodyPr wrap="none" rtlCol="0">
            <a:spAutoFit/>
          </a:bodyPr>
          <a:lstStyle/>
          <a:p>
            <a:r>
              <a:rPr lang="tr-TR" sz="2000" b="1" dirty="0" smtClean="0"/>
              <a:t>2. OTURUM</a:t>
            </a:r>
          </a:p>
          <a:p>
            <a:r>
              <a:rPr lang="tr-TR" sz="2000" dirty="0" smtClean="0"/>
              <a:t>Matematik: 20, Fen Bil. (20)</a:t>
            </a:r>
            <a:endParaRPr lang="tr-TR" sz="2000" dirty="0"/>
          </a:p>
        </p:txBody>
      </p:sp>
      <p:sp>
        <p:nvSpPr>
          <p:cNvPr id="19" name="18 Metin kutusu"/>
          <p:cNvSpPr txBox="1"/>
          <p:nvPr/>
        </p:nvSpPr>
        <p:spPr>
          <a:xfrm>
            <a:off x="6456040" y="4941168"/>
            <a:ext cx="2154629" cy="707886"/>
          </a:xfrm>
          <a:prstGeom prst="rect">
            <a:avLst/>
          </a:prstGeom>
          <a:noFill/>
        </p:spPr>
        <p:txBody>
          <a:bodyPr wrap="none" rtlCol="0">
            <a:spAutoFit/>
          </a:bodyPr>
          <a:lstStyle/>
          <a:p>
            <a:r>
              <a:rPr lang="tr-TR" sz="4000" dirty="0" smtClean="0"/>
              <a:t>TOPLAM </a:t>
            </a:r>
            <a:r>
              <a:rPr lang="tr-TR" dirty="0" smtClean="0"/>
              <a:t>:</a:t>
            </a:r>
            <a:endParaRPr lang="tr-TR" dirty="0"/>
          </a:p>
        </p:txBody>
      </p:sp>
    </p:spTree>
    <p:extLst>
      <p:ext uri="{BB962C8B-B14F-4D97-AF65-F5344CB8AC3E}">
        <p14:creationId xmlns:p14="http://schemas.microsoft.com/office/powerpoint/2010/main" val="30256723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12192000" cy="653656"/>
          </a:xfrm>
        </p:spPr>
        <p:style>
          <a:lnRef idx="1">
            <a:schemeClr val="accent5"/>
          </a:lnRef>
          <a:fillRef idx="3">
            <a:schemeClr val="accent5"/>
          </a:fillRef>
          <a:effectRef idx="2">
            <a:schemeClr val="accent5"/>
          </a:effectRef>
          <a:fontRef idx="minor">
            <a:schemeClr val="lt1"/>
          </a:fontRef>
        </p:style>
        <p:txBody>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HANGİ DERSTEN KAÇ SORU ÇIKACAK?</a:t>
            </a:r>
            <a:r>
              <a:rPr lang="vi-VN" dirty="0"/>
              <a:t/>
            </a:r>
            <a:br>
              <a:rPr lang="vi-VN" dirty="0"/>
            </a:br>
            <a:endParaRPr lang="vi-VN" dirty="0"/>
          </a:p>
        </p:txBody>
      </p:sp>
      <p:grpSp>
        <p:nvGrpSpPr>
          <p:cNvPr id="4" name="Group 3"/>
          <p:cNvGrpSpPr/>
          <p:nvPr/>
        </p:nvGrpSpPr>
        <p:grpSpPr>
          <a:xfrm>
            <a:off x="2766943" y="2132856"/>
            <a:ext cx="2042363" cy="2174714"/>
            <a:chOff x="3692576" y="1742634"/>
            <a:chExt cx="2790379" cy="2796023"/>
          </a:xfrm>
        </p:grpSpPr>
        <p:grpSp>
          <p:nvGrpSpPr>
            <p:cNvPr id="5" name="组合 79"/>
            <p:cNvGrpSpPr>
              <a:grpSpLocks/>
            </p:cNvGrpSpPr>
            <p:nvPr/>
          </p:nvGrpSpPr>
          <p:grpSpPr bwMode="auto">
            <a:xfrm>
              <a:off x="3692576" y="1742634"/>
              <a:ext cx="2790379" cy="2796023"/>
              <a:chOff x="6379729" y="2488774"/>
              <a:chExt cx="2513016" cy="2513016"/>
            </a:xfrm>
          </p:grpSpPr>
          <p:sp>
            <p:nvSpPr>
              <p:cNvPr id="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6" name="椭圆 80"/>
            <p:cNvSpPr/>
            <p:nvPr/>
          </p:nvSpPr>
          <p:spPr bwMode="auto">
            <a:xfrm>
              <a:off x="4079531" y="2136608"/>
              <a:ext cx="2016472" cy="2020557"/>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9" name="Group 8"/>
          <p:cNvGrpSpPr/>
          <p:nvPr/>
        </p:nvGrpSpPr>
        <p:grpSpPr>
          <a:xfrm>
            <a:off x="1112278" y="3674575"/>
            <a:ext cx="2042363" cy="2174714"/>
            <a:chOff x="3692576" y="1742634"/>
            <a:chExt cx="2790379" cy="2796023"/>
          </a:xfrm>
        </p:grpSpPr>
        <p:grpSp>
          <p:nvGrpSpPr>
            <p:cNvPr id="10" name="组合 79"/>
            <p:cNvGrpSpPr>
              <a:grpSpLocks/>
            </p:cNvGrpSpPr>
            <p:nvPr/>
          </p:nvGrpSpPr>
          <p:grpSpPr bwMode="auto">
            <a:xfrm>
              <a:off x="3692576" y="1742634"/>
              <a:ext cx="2790379" cy="2796023"/>
              <a:chOff x="6379729" y="2488774"/>
              <a:chExt cx="2513016" cy="2513016"/>
            </a:xfrm>
          </p:grpSpPr>
          <p:sp>
            <p:nvSpPr>
              <p:cNvPr id="1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1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1" name="椭圆 80"/>
            <p:cNvSpPr/>
            <p:nvPr/>
          </p:nvSpPr>
          <p:spPr bwMode="auto">
            <a:xfrm>
              <a:off x="4079531" y="2136608"/>
              <a:ext cx="2016472" cy="2020557"/>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14" name="Group 13"/>
          <p:cNvGrpSpPr/>
          <p:nvPr/>
        </p:nvGrpSpPr>
        <p:grpSpPr>
          <a:xfrm>
            <a:off x="4339670" y="3701068"/>
            <a:ext cx="2042363" cy="2174714"/>
            <a:chOff x="3692576" y="1742634"/>
            <a:chExt cx="2790379" cy="2796023"/>
          </a:xfrm>
        </p:grpSpPr>
        <p:grpSp>
          <p:nvGrpSpPr>
            <p:cNvPr id="15" name="组合 79"/>
            <p:cNvGrpSpPr>
              <a:grpSpLocks/>
            </p:cNvGrpSpPr>
            <p:nvPr/>
          </p:nvGrpSpPr>
          <p:grpSpPr bwMode="auto">
            <a:xfrm>
              <a:off x="3692576" y="1742634"/>
              <a:ext cx="2790379" cy="2796023"/>
              <a:chOff x="6379729" y="2488774"/>
              <a:chExt cx="2513016" cy="2513016"/>
            </a:xfrm>
          </p:grpSpPr>
          <p:sp>
            <p:nvSpPr>
              <p:cNvPr id="1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1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6" name="椭圆 80"/>
            <p:cNvSpPr/>
            <p:nvPr/>
          </p:nvSpPr>
          <p:spPr bwMode="auto">
            <a:xfrm>
              <a:off x="4079531" y="2136608"/>
              <a:ext cx="2016472" cy="2020557"/>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19" name="Group 18"/>
          <p:cNvGrpSpPr/>
          <p:nvPr/>
        </p:nvGrpSpPr>
        <p:grpSpPr>
          <a:xfrm>
            <a:off x="7495828" y="3680082"/>
            <a:ext cx="2042363" cy="2174714"/>
            <a:chOff x="3692576" y="1742634"/>
            <a:chExt cx="2790379" cy="2796023"/>
          </a:xfrm>
        </p:grpSpPr>
        <p:grpSp>
          <p:nvGrpSpPr>
            <p:cNvPr id="20" name="组合 79"/>
            <p:cNvGrpSpPr>
              <a:grpSpLocks/>
            </p:cNvGrpSpPr>
            <p:nvPr/>
          </p:nvGrpSpPr>
          <p:grpSpPr bwMode="auto">
            <a:xfrm>
              <a:off x="3692576" y="1742634"/>
              <a:ext cx="2790379" cy="2796023"/>
              <a:chOff x="6379729" y="2488774"/>
              <a:chExt cx="2513016" cy="2513016"/>
            </a:xfrm>
          </p:grpSpPr>
          <p:sp>
            <p:nvSpPr>
              <p:cNvPr id="2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2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1" name="椭圆 80"/>
            <p:cNvSpPr/>
            <p:nvPr/>
          </p:nvSpPr>
          <p:spPr bwMode="auto">
            <a:xfrm>
              <a:off x="4079531" y="2136608"/>
              <a:ext cx="2016472" cy="2020557"/>
            </a:xfrm>
            <a:prstGeom prst="ellipse">
              <a:avLst/>
            </a:prstGeom>
            <a:solidFill>
              <a:schemeClr val="accent5"/>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24" name="Group 23"/>
          <p:cNvGrpSpPr/>
          <p:nvPr/>
        </p:nvGrpSpPr>
        <p:grpSpPr>
          <a:xfrm>
            <a:off x="9041620" y="2159349"/>
            <a:ext cx="2042363" cy="2174714"/>
            <a:chOff x="3692576" y="1742634"/>
            <a:chExt cx="2790379" cy="2796023"/>
          </a:xfrm>
        </p:grpSpPr>
        <p:grpSp>
          <p:nvGrpSpPr>
            <p:cNvPr id="25" name="组合 79"/>
            <p:cNvGrpSpPr>
              <a:grpSpLocks/>
            </p:cNvGrpSpPr>
            <p:nvPr/>
          </p:nvGrpSpPr>
          <p:grpSpPr bwMode="auto">
            <a:xfrm>
              <a:off x="3692576" y="1742634"/>
              <a:ext cx="2790379" cy="2796023"/>
              <a:chOff x="6379729" y="2488774"/>
              <a:chExt cx="2513016" cy="2513016"/>
            </a:xfrm>
          </p:grpSpPr>
          <p:sp>
            <p:nvSpPr>
              <p:cNvPr id="2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2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6" name="椭圆 80"/>
            <p:cNvSpPr/>
            <p:nvPr/>
          </p:nvSpPr>
          <p:spPr bwMode="auto">
            <a:xfrm>
              <a:off x="4079531" y="2136608"/>
              <a:ext cx="2016472" cy="2020557"/>
            </a:xfrm>
            <a:prstGeom prst="ellipse">
              <a:avLst/>
            </a:prstGeom>
            <a:solidFill>
              <a:schemeClr val="tx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29" name="Group 28"/>
          <p:cNvGrpSpPr/>
          <p:nvPr/>
        </p:nvGrpSpPr>
        <p:grpSpPr>
          <a:xfrm>
            <a:off x="5885462" y="2132856"/>
            <a:ext cx="2042363" cy="2174714"/>
            <a:chOff x="3692576" y="1742634"/>
            <a:chExt cx="2790379" cy="2796023"/>
          </a:xfrm>
        </p:grpSpPr>
        <p:grpSp>
          <p:nvGrpSpPr>
            <p:cNvPr id="30" name="组合 79"/>
            <p:cNvGrpSpPr>
              <a:grpSpLocks/>
            </p:cNvGrpSpPr>
            <p:nvPr/>
          </p:nvGrpSpPr>
          <p:grpSpPr bwMode="auto">
            <a:xfrm>
              <a:off x="3692576" y="1742634"/>
              <a:ext cx="2790379" cy="2796023"/>
              <a:chOff x="6379729" y="2488774"/>
              <a:chExt cx="2513016" cy="2513016"/>
            </a:xfrm>
          </p:grpSpPr>
          <p:sp>
            <p:nvSpPr>
              <p:cNvPr id="3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3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31" name="椭圆 80"/>
            <p:cNvSpPr/>
            <p:nvPr/>
          </p:nvSpPr>
          <p:spPr bwMode="auto">
            <a:xfrm>
              <a:off x="4079531" y="2136608"/>
              <a:ext cx="2016472" cy="2020557"/>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cxnSp>
        <p:nvCxnSpPr>
          <p:cNvPr id="34" name="Straight Connector 33"/>
          <p:cNvCxnSpPr>
            <a:stCxn id="13" idx="5"/>
            <a:endCxn id="8" idx="1"/>
          </p:cNvCxnSpPr>
          <p:nvPr/>
        </p:nvCxnSpPr>
        <p:spPr>
          <a:xfrm flipV="1">
            <a:off x="2892738" y="3940329"/>
            <a:ext cx="155093" cy="101489"/>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4279999" y="3755868"/>
            <a:ext cx="502085" cy="44479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3" idx="1"/>
          </p:cNvCxnSpPr>
          <p:nvPr/>
        </p:nvCxnSpPr>
        <p:spPr>
          <a:xfrm flipH="1">
            <a:off x="5810284" y="3940327"/>
            <a:ext cx="356069" cy="23578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8977250" y="3713871"/>
            <a:ext cx="517572" cy="497473"/>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7425478" y="3724556"/>
            <a:ext cx="512766" cy="45155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853253" y="4258555"/>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20</a:t>
            </a:r>
            <a:endParaRPr lang="vi-VN" sz="2800" b="1" dirty="0">
              <a:solidFill>
                <a:schemeClr val="bg1"/>
              </a:solidFill>
              <a:cs typeface="Arial" panose="020B0604020202020204" pitchFamily="34" charset="0"/>
            </a:endParaRPr>
          </a:p>
        </p:txBody>
      </p:sp>
      <p:sp>
        <p:nvSpPr>
          <p:cNvPr id="40" name="TextBox 39"/>
          <p:cNvSpPr txBox="1"/>
          <p:nvPr/>
        </p:nvSpPr>
        <p:spPr>
          <a:xfrm>
            <a:off x="3507917" y="2751311"/>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20</a:t>
            </a:r>
            <a:endParaRPr lang="vi-VN" sz="2800" b="1" dirty="0">
              <a:solidFill>
                <a:schemeClr val="bg1"/>
              </a:solidFill>
              <a:cs typeface="Arial" panose="020B0604020202020204" pitchFamily="34" charset="0"/>
            </a:endParaRPr>
          </a:p>
        </p:txBody>
      </p:sp>
      <p:sp>
        <p:nvSpPr>
          <p:cNvPr id="41" name="TextBox 40"/>
          <p:cNvSpPr txBox="1"/>
          <p:nvPr/>
        </p:nvSpPr>
        <p:spPr>
          <a:xfrm>
            <a:off x="5080646" y="4257759"/>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20</a:t>
            </a:r>
            <a:endParaRPr lang="vi-VN" sz="2800" b="1" dirty="0">
              <a:solidFill>
                <a:schemeClr val="bg1"/>
              </a:solidFill>
              <a:cs typeface="Arial" panose="020B0604020202020204" pitchFamily="34" charset="0"/>
            </a:endParaRPr>
          </a:p>
        </p:txBody>
      </p:sp>
      <p:sp>
        <p:nvSpPr>
          <p:cNvPr id="42" name="TextBox 41"/>
          <p:cNvSpPr txBox="1"/>
          <p:nvPr/>
        </p:nvSpPr>
        <p:spPr>
          <a:xfrm>
            <a:off x="6626438" y="2751311"/>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10</a:t>
            </a:r>
            <a:endParaRPr lang="vi-VN" sz="2800" b="1" dirty="0">
              <a:solidFill>
                <a:schemeClr val="bg1"/>
              </a:solidFill>
              <a:cs typeface="Arial" panose="020B0604020202020204" pitchFamily="34" charset="0"/>
            </a:endParaRPr>
          </a:p>
        </p:txBody>
      </p:sp>
      <p:sp>
        <p:nvSpPr>
          <p:cNvPr id="43" name="TextBox 42"/>
          <p:cNvSpPr txBox="1"/>
          <p:nvPr/>
        </p:nvSpPr>
        <p:spPr>
          <a:xfrm>
            <a:off x="8246083" y="4211343"/>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10</a:t>
            </a:r>
            <a:endParaRPr lang="vi-VN" sz="2800" b="1" dirty="0">
              <a:solidFill>
                <a:schemeClr val="bg1"/>
              </a:solidFill>
              <a:cs typeface="Arial" panose="020B0604020202020204" pitchFamily="34" charset="0"/>
            </a:endParaRPr>
          </a:p>
        </p:txBody>
      </p:sp>
      <p:sp>
        <p:nvSpPr>
          <p:cNvPr id="44" name="TextBox 43"/>
          <p:cNvSpPr txBox="1"/>
          <p:nvPr/>
        </p:nvSpPr>
        <p:spPr>
          <a:xfrm>
            <a:off x="9789626" y="2751310"/>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10</a:t>
            </a:r>
            <a:endParaRPr lang="vi-VN" sz="2800" b="1" dirty="0">
              <a:solidFill>
                <a:schemeClr val="bg1"/>
              </a:solidFill>
              <a:cs typeface="Arial" panose="020B0604020202020204" pitchFamily="34" charset="0"/>
            </a:endParaRPr>
          </a:p>
        </p:txBody>
      </p:sp>
      <p:sp>
        <p:nvSpPr>
          <p:cNvPr id="45" name="Rectangle 44"/>
          <p:cNvSpPr/>
          <p:nvPr/>
        </p:nvSpPr>
        <p:spPr>
          <a:xfrm>
            <a:off x="1544559" y="4606004"/>
            <a:ext cx="1094316" cy="400110"/>
          </a:xfrm>
          <a:prstGeom prst="rect">
            <a:avLst/>
          </a:prstGeom>
        </p:spPr>
        <p:txBody>
          <a:bodyPr wrap="square">
            <a:spAutoFit/>
          </a:bodyPr>
          <a:lstStyle/>
          <a:p>
            <a:pPr algn="ctr"/>
            <a:r>
              <a:rPr lang="tr-TR" sz="2000" b="1" dirty="0" smtClean="0">
                <a:solidFill>
                  <a:schemeClr val="bg1"/>
                </a:solidFill>
              </a:rPr>
              <a:t>Türkçe</a:t>
            </a:r>
            <a:endParaRPr lang="en-US" sz="2000" b="1" dirty="0">
              <a:solidFill>
                <a:schemeClr val="bg1"/>
              </a:solidFill>
            </a:endParaRPr>
          </a:p>
        </p:txBody>
      </p:sp>
      <p:sp>
        <p:nvSpPr>
          <p:cNvPr id="46" name="Rectangle 45"/>
          <p:cNvSpPr/>
          <p:nvPr/>
        </p:nvSpPr>
        <p:spPr>
          <a:xfrm>
            <a:off x="3195531" y="3090446"/>
            <a:ext cx="1111426" cy="338554"/>
          </a:xfrm>
          <a:prstGeom prst="rect">
            <a:avLst/>
          </a:prstGeom>
        </p:spPr>
        <p:txBody>
          <a:bodyPr wrap="square">
            <a:spAutoFit/>
          </a:bodyPr>
          <a:lstStyle/>
          <a:p>
            <a:pPr algn="ctr"/>
            <a:r>
              <a:rPr lang="tr-TR" sz="1600" b="1" dirty="0" smtClean="0">
                <a:solidFill>
                  <a:schemeClr val="bg1"/>
                </a:solidFill>
              </a:rPr>
              <a:t>Matematik</a:t>
            </a:r>
            <a:endParaRPr lang="en-US" sz="1600" b="1" dirty="0">
              <a:solidFill>
                <a:schemeClr val="bg1"/>
              </a:solidFill>
            </a:endParaRPr>
          </a:p>
        </p:txBody>
      </p:sp>
      <p:sp>
        <p:nvSpPr>
          <p:cNvPr id="47" name="Rectangle 46"/>
          <p:cNvSpPr/>
          <p:nvPr/>
        </p:nvSpPr>
        <p:spPr>
          <a:xfrm>
            <a:off x="6340155" y="3067032"/>
            <a:ext cx="1122958" cy="400110"/>
          </a:xfrm>
          <a:prstGeom prst="rect">
            <a:avLst/>
          </a:prstGeom>
        </p:spPr>
        <p:txBody>
          <a:bodyPr wrap="square">
            <a:spAutoFit/>
          </a:bodyPr>
          <a:lstStyle/>
          <a:p>
            <a:pPr algn="ctr"/>
            <a:r>
              <a:rPr lang="tr-TR" sz="1600" b="1" dirty="0" smtClean="0">
                <a:solidFill>
                  <a:schemeClr val="bg1"/>
                </a:solidFill>
              </a:rPr>
              <a:t>İ</a:t>
            </a:r>
            <a:r>
              <a:rPr lang="tr-TR" sz="2000" b="1" dirty="0" smtClean="0">
                <a:solidFill>
                  <a:schemeClr val="bg1"/>
                </a:solidFill>
              </a:rPr>
              <a:t>n</a:t>
            </a:r>
            <a:r>
              <a:rPr lang="tr-TR" b="1" dirty="0" smtClean="0">
                <a:solidFill>
                  <a:schemeClr val="bg1"/>
                </a:solidFill>
              </a:rPr>
              <a:t>kılap  T</a:t>
            </a:r>
            <a:r>
              <a:rPr lang="tr-TR" sz="1600" b="1" dirty="0" smtClean="0">
                <a:solidFill>
                  <a:schemeClr val="bg1"/>
                </a:solidFill>
              </a:rPr>
              <a:t>.</a:t>
            </a:r>
            <a:endParaRPr lang="en-US" sz="1600" b="1" dirty="0">
              <a:solidFill>
                <a:schemeClr val="bg1"/>
              </a:solidFill>
            </a:endParaRPr>
          </a:p>
        </p:txBody>
      </p:sp>
      <p:sp>
        <p:nvSpPr>
          <p:cNvPr id="48" name="Rectangle 47"/>
          <p:cNvSpPr/>
          <p:nvPr/>
        </p:nvSpPr>
        <p:spPr>
          <a:xfrm>
            <a:off x="9538191" y="3172907"/>
            <a:ext cx="1094316" cy="400110"/>
          </a:xfrm>
          <a:prstGeom prst="rect">
            <a:avLst/>
          </a:prstGeom>
        </p:spPr>
        <p:txBody>
          <a:bodyPr wrap="square">
            <a:spAutoFit/>
          </a:bodyPr>
          <a:lstStyle/>
          <a:p>
            <a:pPr algn="ctr"/>
            <a:r>
              <a:rPr lang="tr-TR" sz="2000" b="1" dirty="0" smtClean="0">
                <a:solidFill>
                  <a:schemeClr val="bg1"/>
                </a:solidFill>
              </a:rPr>
              <a:t>Din K.</a:t>
            </a:r>
            <a:endParaRPr lang="en-US" sz="2000" b="1" dirty="0">
              <a:solidFill>
                <a:schemeClr val="bg1"/>
              </a:solidFill>
            </a:endParaRPr>
          </a:p>
        </p:txBody>
      </p:sp>
      <p:sp>
        <p:nvSpPr>
          <p:cNvPr id="49" name="Rectangle 48"/>
          <p:cNvSpPr/>
          <p:nvPr/>
        </p:nvSpPr>
        <p:spPr>
          <a:xfrm>
            <a:off x="4782028" y="4605208"/>
            <a:ext cx="1094316" cy="369332"/>
          </a:xfrm>
          <a:prstGeom prst="rect">
            <a:avLst/>
          </a:prstGeom>
        </p:spPr>
        <p:txBody>
          <a:bodyPr wrap="square">
            <a:spAutoFit/>
          </a:bodyPr>
          <a:lstStyle/>
          <a:p>
            <a:pPr algn="ctr"/>
            <a:r>
              <a:rPr lang="tr-TR" b="1" dirty="0" smtClean="0">
                <a:solidFill>
                  <a:schemeClr val="bg1"/>
                </a:solidFill>
              </a:rPr>
              <a:t>Fen ve T</a:t>
            </a:r>
            <a:r>
              <a:rPr lang="tr-TR" sz="1200" dirty="0">
                <a:solidFill>
                  <a:schemeClr val="bg1"/>
                </a:solidFill>
              </a:rPr>
              <a:t>.</a:t>
            </a:r>
            <a:endParaRPr lang="en-US" sz="1200" dirty="0">
              <a:solidFill>
                <a:schemeClr val="bg1"/>
              </a:solidFill>
            </a:endParaRPr>
          </a:p>
        </p:txBody>
      </p:sp>
      <p:sp>
        <p:nvSpPr>
          <p:cNvPr id="50" name="Rectangle 49"/>
          <p:cNvSpPr/>
          <p:nvPr/>
        </p:nvSpPr>
        <p:spPr>
          <a:xfrm>
            <a:off x="7944497" y="4581128"/>
            <a:ext cx="1094316" cy="646331"/>
          </a:xfrm>
          <a:prstGeom prst="rect">
            <a:avLst/>
          </a:prstGeom>
        </p:spPr>
        <p:txBody>
          <a:bodyPr wrap="square">
            <a:spAutoFit/>
          </a:bodyPr>
          <a:lstStyle/>
          <a:p>
            <a:pPr algn="ctr"/>
            <a:r>
              <a:rPr lang="tr-TR" b="1" dirty="0" smtClean="0">
                <a:solidFill>
                  <a:schemeClr val="bg1"/>
                </a:solidFill>
              </a:rPr>
              <a:t>Yabancı Dil</a:t>
            </a:r>
            <a:endParaRPr lang="en-US" b="1" dirty="0">
              <a:solidFill>
                <a:schemeClr val="bg1"/>
              </a:solidFill>
            </a:endParaRPr>
          </a:p>
        </p:txBody>
      </p:sp>
    </p:spTree>
    <p:extLst>
      <p:ext uri="{BB962C8B-B14F-4D97-AF65-F5344CB8AC3E}">
        <p14:creationId xmlns:p14="http://schemas.microsoft.com/office/powerpoint/2010/main" val="5082509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12192000" cy="792088"/>
          </a:xfrm>
        </p:spPr>
        <p:style>
          <a:lnRef idx="3">
            <a:schemeClr val="lt1"/>
          </a:lnRef>
          <a:fillRef idx="1">
            <a:schemeClr val="accent5"/>
          </a:fillRef>
          <a:effectRef idx="1">
            <a:schemeClr val="accent5"/>
          </a:effectRef>
          <a:fontRef idx="minor">
            <a:schemeClr val="lt1"/>
          </a:fontRef>
        </p:style>
        <p:txBody>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TESTLERİN KATSAYILARI?</a:t>
            </a:r>
            <a:r>
              <a:rPr lang="en-US" dirty="0"/>
              <a:t/>
            </a:r>
            <a:br>
              <a:rPr lang="en-US" dirty="0"/>
            </a:br>
            <a:endParaRPr lang="vi-VN" dirty="0"/>
          </a:p>
        </p:txBody>
      </p:sp>
      <p:sp>
        <p:nvSpPr>
          <p:cNvPr id="16" name="15 Akış Çizelgesi: Öteki İşlem"/>
          <p:cNvSpPr/>
          <p:nvPr/>
        </p:nvSpPr>
        <p:spPr>
          <a:xfrm>
            <a:off x="335363" y="2204864"/>
            <a:ext cx="5040560" cy="648072"/>
          </a:xfrm>
          <a:prstGeom prst="flowChartAlternateProcess">
            <a:avLst/>
          </a:prstGeom>
          <a:solidFill>
            <a:srgbClr val="E6AF00"/>
          </a:solidFill>
        </p:spPr>
        <p:style>
          <a:lnRef idx="1">
            <a:schemeClr val="dk1"/>
          </a:lnRef>
          <a:fillRef idx="2">
            <a:schemeClr val="dk1"/>
          </a:fillRef>
          <a:effectRef idx="1">
            <a:schemeClr val="dk1"/>
          </a:effectRef>
          <a:fontRef idx="minor">
            <a:schemeClr val="dk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TÜRKÇE</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7" name="16 Akış Çizelgesi: Öteki İşlem"/>
          <p:cNvSpPr/>
          <p:nvPr/>
        </p:nvSpPr>
        <p:spPr>
          <a:xfrm>
            <a:off x="335363" y="3356992"/>
            <a:ext cx="5040560" cy="648072"/>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MATEMATİK</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8" name="17 Akış Çizelgesi: Öteki İşlem"/>
          <p:cNvSpPr/>
          <p:nvPr/>
        </p:nvSpPr>
        <p:spPr>
          <a:xfrm>
            <a:off x="407372" y="4509120"/>
            <a:ext cx="5040560" cy="648072"/>
          </a:xfrm>
          <a:prstGeom prst="flowChartAlternate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FEN VE TEKNOLOJİ</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9" name="18 Akış Çizelgesi: Öteki İşlem"/>
          <p:cNvSpPr/>
          <p:nvPr/>
        </p:nvSpPr>
        <p:spPr>
          <a:xfrm>
            <a:off x="6744073" y="2276872"/>
            <a:ext cx="3456384" cy="648072"/>
          </a:xfrm>
          <a:prstGeom prst="flowChartAlternateProcess">
            <a:avLst/>
          </a:prstGeom>
        </p:spPr>
        <p:style>
          <a:lnRef idx="0">
            <a:schemeClr val="accent2"/>
          </a:lnRef>
          <a:fillRef idx="3">
            <a:schemeClr val="accent2"/>
          </a:fillRef>
          <a:effectRef idx="3">
            <a:schemeClr val="accent2"/>
          </a:effectRef>
          <a:fontRef idx="minor">
            <a:schemeClr val="lt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İNKILÂP TARİHİ</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0" name="19 Akış Çizelgesi: Öteki İşlem"/>
          <p:cNvSpPr/>
          <p:nvPr/>
        </p:nvSpPr>
        <p:spPr>
          <a:xfrm>
            <a:off x="6744073" y="3356992"/>
            <a:ext cx="3456384" cy="648072"/>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DİN KÜLTÜRÜ</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1" name="20 Akış Çizelgesi: Öteki İşlem"/>
          <p:cNvSpPr/>
          <p:nvPr/>
        </p:nvSpPr>
        <p:spPr>
          <a:xfrm>
            <a:off x="6744074" y="4581128"/>
            <a:ext cx="3528393" cy="648072"/>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YABANCI DİL</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21 Oval"/>
          <p:cNvSpPr/>
          <p:nvPr/>
        </p:nvSpPr>
        <p:spPr>
          <a:xfrm>
            <a:off x="4655843" y="2204864"/>
            <a:ext cx="648073" cy="648072"/>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3" name="22 Oval"/>
          <p:cNvSpPr/>
          <p:nvPr/>
        </p:nvSpPr>
        <p:spPr>
          <a:xfrm>
            <a:off x="4727850" y="3356992"/>
            <a:ext cx="648073" cy="648072"/>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4" name="23 Oval"/>
          <p:cNvSpPr/>
          <p:nvPr/>
        </p:nvSpPr>
        <p:spPr>
          <a:xfrm>
            <a:off x="4727850" y="4509120"/>
            <a:ext cx="648073" cy="648072"/>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5" name="24 Oval"/>
          <p:cNvSpPr/>
          <p:nvPr/>
        </p:nvSpPr>
        <p:spPr>
          <a:xfrm>
            <a:off x="9480378" y="2276872"/>
            <a:ext cx="648073" cy="648072"/>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6" name="25 Oval"/>
          <p:cNvSpPr/>
          <p:nvPr/>
        </p:nvSpPr>
        <p:spPr>
          <a:xfrm>
            <a:off x="9480378" y="3356992"/>
            <a:ext cx="648073" cy="648072"/>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7" name="26 Oval"/>
          <p:cNvSpPr/>
          <p:nvPr/>
        </p:nvSpPr>
        <p:spPr>
          <a:xfrm>
            <a:off x="9552387" y="4581128"/>
            <a:ext cx="648073" cy="648072"/>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7322745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ikdörtgen 45"/>
          <p:cNvSpPr/>
          <p:nvPr/>
        </p:nvSpPr>
        <p:spPr>
          <a:xfrm>
            <a:off x="263354" y="1484784"/>
            <a:ext cx="5544617" cy="4896544"/>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Title 1"/>
          <p:cNvSpPr>
            <a:spLocks noGrp="1"/>
          </p:cNvSpPr>
          <p:nvPr>
            <p:ph type="title"/>
          </p:nvPr>
        </p:nvSpPr>
        <p:spPr>
          <a:xfrm>
            <a:off x="0" y="404664"/>
            <a:ext cx="12192000" cy="792088"/>
          </a:xfrm>
          <a:solidFill>
            <a:schemeClr val="bg2">
              <a:lumMod val="10000"/>
            </a:schemeClr>
          </a:solidFill>
        </p:spPr>
        <p:style>
          <a:lnRef idx="3">
            <a:schemeClr val="lt1"/>
          </a:lnRef>
          <a:fillRef idx="1">
            <a:schemeClr val="accent5"/>
          </a:fillRef>
          <a:effectRef idx="1">
            <a:schemeClr val="accent5"/>
          </a:effectRef>
          <a:fontRef idx="minor">
            <a:schemeClr val="lt1"/>
          </a:fontRef>
        </p:style>
        <p:txBody>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sz="4000" b="1"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SINAV KAÇ OTURUM OLACAK?</a:t>
            </a:r>
            <a:r>
              <a:rPr lang="en-US" dirty="0"/>
              <a:t/>
            </a:r>
            <a:br>
              <a:rPr lang="en-US" dirty="0"/>
            </a:br>
            <a:endParaRPr lang="vi-VN" dirty="0"/>
          </a:p>
        </p:txBody>
      </p:sp>
      <p:sp>
        <p:nvSpPr>
          <p:cNvPr id="5" name="Title 13"/>
          <p:cNvSpPr txBox="1">
            <a:spLocks/>
          </p:cNvSpPr>
          <p:nvPr/>
        </p:nvSpPr>
        <p:spPr>
          <a:xfrm>
            <a:off x="6312023" y="2165377"/>
            <a:ext cx="5407484" cy="2585323"/>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4000" b="1" i="1" dirty="0" smtClean="0">
                <a:solidFill>
                  <a:schemeClr val="accent5">
                    <a:lumMod val="75000"/>
                  </a:schemeClr>
                </a:solidFill>
                <a:latin typeface="+mj-lt"/>
                <a:ea typeface="Roboto Condensed" panose="02000000000000000000" pitchFamily="2" charset="0"/>
              </a:rPr>
              <a:t>Sınav sözel (1. oturum) ve</a:t>
            </a:r>
          </a:p>
          <a:p>
            <a:r>
              <a:rPr lang="tr-TR" sz="4000" b="1" i="1" dirty="0" smtClean="0">
                <a:solidFill>
                  <a:schemeClr val="accent5">
                    <a:lumMod val="75000"/>
                  </a:schemeClr>
                </a:solidFill>
                <a:latin typeface="+mj-lt"/>
                <a:ea typeface="Roboto Condensed" panose="02000000000000000000" pitchFamily="2" charset="0"/>
              </a:rPr>
              <a:t> sayısal bölümden (2. oturum)oluşacak.</a:t>
            </a:r>
            <a:endParaRPr lang="en-US" sz="4000" b="1" i="1" dirty="0">
              <a:solidFill>
                <a:schemeClr val="accent5">
                  <a:lumMod val="7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4695646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12192000" cy="792088"/>
          </a:xfrm>
        </p:spPr>
        <p:style>
          <a:lnRef idx="3">
            <a:schemeClr val="lt1"/>
          </a:lnRef>
          <a:fillRef idx="1">
            <a:schemeClr val="accent5"/>
          </a:fillRef>
          <a:effectRef idx="1">
            <a:schemeClr val="accent5"/>
          </a:effectRef>
          <a:fontRef idx="minor">
            <a:schemeClr val="lt1"/>
          </a:fontRef>
        </p:style>
        <p:txBody>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SINAV SÜRESİ VE BAŞLAMA SAATİ?</a:t>
            </a:r>
            <a:r>
              <a:rPr lang="en-US" dirty="0"/>
              <a:t/>
            </a:r>
            <a:br>
              <a:rPr lang="en-US" dirty="0"/>
            </a:br>
            <a:endParaRPr lang="vi-VN" dirty="0"/>
          </a:p>
        </p:txBody>
      </p:sp>
      <p:pic>
        <p:nvPicPr>
          <p:cNvPr id="1027" name="Picture 3" descr="C:\Users\muhammed\Desktop\ata deneme sınavı nisan\images.png"/>
          <p:cNvPicPr>
            <a:picLocks noChangeAspect="1" noChangeArrowheads="1"/>
          </p:cNvPicPr>
          <p:nvPr/>
        </p:nvPicPr>
        <p:blipFill>
          <a:blip r:embed="rId2" cstate="print"/>
          <a:srcRect/>
          <a:stretch>
            <a:fillRect/>
          </a:stretch>
        </p:blipFill>
        <p:spPr bwMode="auto">
          <a:xfrm>
            <a:off x="479379" y="1844824"/>
            <a:ext cx="2736304" cy="3183584"/>
          </a:xfrm>
          <a:prstGeom prst="rect">
            <a:avLst/>
          </a:prstGeom>
          <a:noFill/>
        </p:spPr>
      </p:pic>
      <p:graphicFrame>
        <p:nvGraphicFramePr>
          <p:cNvPr id="8" name="7 Tablo"/>
          <p:cNvGraphicFramePr>
            <a:graphicFrameLocks noGrp="1"/>
          </p:cNvGraphicFramePr>
          <p:nvPr/>
        </p:nvGraphicFramePr>
        <p:xfrm>
          <a:off x="3863755" y="4221089"/>
          <a:ext cx="7920882" cy="2664522"/>
        </p:xfrm>
        <a:graphic>
          <a:graphicData uri="http://schemas.openxmlformats.org/drawingml/2006/table">
            <a:tbl>
              <a:tblPr firstRow="1" bandRow="1">
                <a:tableStyleId>{21E4AEA4-8DFA-4A89-87EB-49C32662AFE0}</a:tableStyleId>
              </a:tblPr>
              <a:tblGrid>
                <a:gridCol w="2232249">
                  <a:extLst>
                    <a:ext uri="{9D8B030D-6E8A-4147-A177-3AD203B41FA5}">
                      <a16:colId xmlns="" xmlns:a16="http://schemas.microsoft.com/office/drawing/2014/main" val="20000"/>
                    </a:ext>
                  </a:extLst>
                </a:gridCol>
                <a:gridCol w="1569774">
                  <a:extLst>
                    <a:ext uri="{9D8B030D-6E8A-4147-A177-3AD203B41FA5}">
                      <a16:colId xmlns="" xmlns:a16="http://schemas.microsoft.com/office/drawing/2014/main" val="20001"/>
                    </a:ext>
                  </a:extLst>
                </a:gridCol>
                <a:gridCol w="2091113">
                  <a:extLst>
                    <a:ext uri="{9D8B030D-6E8A-4147-A177-3AD203B41FA5}">
                      <a16:colId xmlns="" xmlns:a16="http://schemas.microsoft.com/office/drawing/2014/main" val="20002"/>
                    </a:ext>
                  </a:extLst>
                </a:gridCol>
                <a:gridCol w="2027746">
                  <a:extLst>
                    <a:ext uri="{9D8B030D-6E8A-4147-A177-3AD203B41FA5}">
                      <a16:colId xmlns="" xmlns:a16="http://schemas.microsoft.com/office/drawing/2014/main" val="20003"/>
                    </a:ext>
                  </a:extLst>
                </a:gridCol>
              </a:tblGrid>
              <a:tr h="490548">
                <a:tc gridSpan="4">
                  <a:txBody>
                    <a:bodyPr/>
                    <a:lstStyle/>
                    <a:p>
                      <a:pPr algn="ctr"/>
                      <a:r>
                        <a:rPr lang="tr-TR" sz="2800" dirty="0" smtClean="0"/>
                        <a:t>Sayısal</a:t>
                      </a:r>
                      <a:r>
                        <a:rPr lang="tr-TR" sz="2800" baseline="0" dirty="0" smtClean="0"/>
                        <a:t> Bölüm</a:t>
                      </a:r>
                      <a:endParaRPr lang="tr-TR" sz="2800" dirty="0"/>
                    </a:p>
                  </a:txBody>
                  <a:tcPr/>
                </a:tc>
                <a:tc hMerge="1">
                  <a:txBody>
                    <a:bodyPr/>
                    <a:lstStyle/>
                    <a:p>
                      <a:endParaRPr lang="tr-TR"/>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0"/>
                  </a:ext>
                </a:extLst>
              </a:tr>
              <a:tr h="1100107">
                <a:tc>
                  <a:txBody>
                    <a:bodyPr/>
                    <a:lstStyle/>
                    <a:p>
                      <a:pPr algn="ctr"/>
                      <a:r>
                        <a:rPr lang="tr-TR" sz="2000" b="1" dirty="0" smtClean="0"/>
                        <a:t>Ders</a:t>
                      </a:r>
                      <a:endParaRPr lang="tr-TR" sz="2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t>Soru Sayısı</a:t>
                      </a:r>
                    </a:p>
                    <a:p>
                      <a:pPr algn="ctr"/>
                      <a:endParaRPr lang="tr-TR" sz="2000" b="1" dirty="0"/>
                    </a:p>
                  </a:txBody>
                  <a:tcPr/>
                </a:tc>
                <a:tc>
                  <a:txBody>
                    <a:bodyPr/>
                    <a:lstStyle/>
                    <a:p>
                      <a:pPr algn="ctr"/>
                      <a:r>
                        <a:rPr lang="tr-TR" sz="2000" b="1" dirty="0" smtClean="0"/>
                        <a:t>Sınav</a:t>
                      </a:r>
                      <a:r>
                        <a:rPr lang="tr-TR" sz="2000" b="1" baseline="0" dirty="0" smtClean="0"/>
                        <a:t> Başlama Saati</a:t>
                      </a:r>
                      <a:endParaRPr lang="tr-TR" sz="2000" b="1" dirty="0"/>
                    </a:p>
                  </a:txBody>
                  <a:tcPr/>
                </a:tc>
                <a:tc>
                  <a:txBody>
                    <a:bodyPr/>
                    <a:lstStyle/>
                    <a:p>
                      <a:pPr algn="ctr"/>
                      <a:r>
                        <a:rPr lang="tr-TR" sz="2000" b="1" dirty="0" smtClean="0"/>
                        <a:t>Sınav Süresi</a:t>
                      </a:r>
                      <a:endParaRPr lang="tr-TR" sz="2000" b="1" dirty="0"/>
                    </a:p>
                  </a:txBody>
                  <a:tcPr/>
                </a:tc>
                <a:extLst>
                  <a:ext uri="{0D108BD9-81ED-4DB2-BD59-A6C34878D82A}">
                    <a16:rowId xmlns="" xmlns:a16="http://schemas.microsoft.com/office/drawing/2014/main" val="10001"/>
                  </a:ext>
                </a:extLst>
              </a:tr>
              <a:tr h="430811">
                <a:tc>
                  <a:txBody>
                    <a:bodyPr/>
                    <a:lstStyle/>
                    <a:p>
                      <a:r>
                        <a:rPr lang="tr-TR" sz="1800" b="1" dirty="0" smtClean="0"/>
                        <a:t>Matematik</a:t>
                      </a:r>
                      <a:endParaRPr lang="tr-TR" sz="1800" b="1" dirty="0">
                        <a:solidFill>
                          <a:schemeClr val="accent5">
                            <a:lumMod val="75000"/>
                          </a:schemeClr>
                        </a:solidFill>
                      </a:endParaRPr>
                    </a:p>
                  </a:txBody>
                  <a:tcPr/>
                </a:tc>
                <a:tc rowSpan="2">
                  <a:txBody>
                    <a:bodyPr/>
                    <a:lstStyle/>
                    <a:p>
                      <a:pPr algn="ctr"/>
                      <a:r>
                        <a:rPr lang="tr-TR" sz="2400" b="1" dirty="0" smtClean="0"/>
                        <a:t>40</a:t>
                      </a:r>
                      <a:endParaRPr lang="tr-TR" sz="2400" b="1" dirty="0">
                        <a:solidFill>
                          <a:schemeClr val="accent5">
                            <a:lumMod val="75000"/>
                          </a:schemeClr>
                        </a:solidFill>
                      </a:endParaRPr>
                    </a:p>
                  </a:txBody>
                  <a:tcPr anchor="ctr"/>
                </a:tc>
                <a:tc rowSpan="2">
                  <a:txBody>
                    <a:bodyPr/>
                    <a:lstStyle/>
                    <a:p>
                      <a:pPr algn="ctr"/>
                      <a:r>
                        <a:rPr lang="tr-TR" sz="2400" b="1" dirty="0" smtClean="0"/>
                        <a:t>11.30</a:t>
                      </a:r>
                      <a:endParaRPr lang="tr-TR" sz="2400" b="1" dirty="0">
                        <a:solidFill>
                          <a:schemeClr val="accent5">
                            <a:lumMod val="75000"/>
                          </a:schemeClr>
                        </a:solidFill>
                      </a:endParaRPr>
                    </a:p>
                  </a:txBody>
                  <a:tcPr anchor="ctr"/>
                </a:tc>
                <a:tc rowSpan="2">
                  <a:txBody>
                    <a:bodyPr/>
                    <a:lstStyle/>
                    <a:p>
                      <a:pPr algn="ctr"/>
                      <a:r>
                        <a:rPr lang="tr-TR" sz="2400" b="1" dirty="0" smtClean="0"/>
                        <a:t>80 Dakika</a:t>
                      </a:r>
                      <a:endParaRPr lang="tr-TR" sz="2400" b="1" dirty="0">
                        <a:solidFill>
                          <a:schemeClr val="accent5">
                            <a:lumMod val="75000"/>
                          </a:schemeClr>
                        </a:solidFill>
                      </a:endParaRPr>
                    </a:p>
                  </a:txBody>
                  <a:tcPr anchor="ctr"/>
                </a:tc>
                <a:extLst>
                  <a:ext uri="{0D108BD9-81ED-4DB2-BD59-A6C34878D82A}">
                    <a16:rowId xmlns="" xmlns:a16="http://schemas.microsoft.com/office/drawing/2014/main" val="10002"/>
                  </a:ext>
                </a:extLst>
              </a:tr>
              <a:tr h="615444">
                <a:tc>
                  <a:txBody>
                    <a:bodyPr/>
                    <a:lstStyle/>
                    <a:p>
                      <a:r>
                        <a:rPr lang="tr-TR" sz="1800" b="1" dirty="0" smtClean="0"/>
                        <a:t>Fen ve Teknoloji</a:t>
                      </a:r>
                      <a:endParaRPr lang="tr-TR" sz="1800" b="1" dirty="0">
                        <a:solidFill>
                          <a:schemeClr val="accent5">
                            <a:lumMod val="75000"/>
                          </a:schemeClr>
                        </a:solidFill>
                      </a:endParaRPr>
                    </a:p>
                  </a:txBody>
                  <a:tcPr/>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 xmlns:a16="http://schemas.microsoft.com/office/drawing/2014/main" val="10003"/>
                  </a:ext>
                </a:extLst>
              </a:tr>
            </a:tbl>
          </a:graphicData>
        </a:graphic>
      </p:graphicFrame>
      <p:graphicFrame>
        <p:nvGraphicFramePr>
          <p:cNvPr id="9" name="8 Tablo"/>
          <p:cNvGraphicFramePr>
            <a:graphicFrameLocks noGrp="1"/>
          </p:cNvGraphicFramePr>
          <p:nvPr/>
        </p:nvGraphicFramePr>
        <p:xfrm>
          <a:off x="3863754" y="1268761"/>
          <a:ext cx="7848873" cy="4103129"/>
        </p:xfrm>
        <a:graphic>
          <a:graphicData uri="http://schemas.openxmlformats.org/drawingml/2006/table">
            <a:tbl>
              <a:tblPr firstRow="1" bandRow="1">
                <a:tableStyleId>{5C22544A-7EE6-4342-B048-85BDC9FD1C3A}</a:tableStyleId>
              </a:tblPr>
              <a:tblGrid>
                <a:gridCol w="2232249">
                  <a:extLst>
                    <a:ext uri="{9D8B030D-6E8A-4147-A177-3AD203B41FA5}">
                      <a16:colId xmlns="" xmlns:a16="http://schemas.microsoft.com/office/drawing/2014/main" val="20000"/>
                    </a:ext>
                  </a:extLst>
                </a:gridCol>
                <a:gridCol w="1481196">
                  <a:extLst>
                    <a:ext uri="{9D8B030D-6E8A-4147-A177-3AD203B41FA5}">
                      <a16:colId xmlns="" xmlns:a16="http://schemas.microsoft.com/office/drawing/2014/main" val="20001"/>
                    </a:ext>
                  </a:extLst>
                </a:gridCol>
                <a:gridCol w="2173209">
                  <a:extLst>
                    <a:ext uri="{9D8B030D-6E8A-4147-A177-3AD203B41FA5}">
                      <a16:colId xmlns="" xmlns:a16="http://schemas.microsoft.com/office/drawing/2014/main" val="20002"/>
                    </a:ext>
                  </a:extLst>
                </a:gridCol>
                <a:gridCol w="1962219">
                  <a:extLst>
                    <a:ext uri="{9D8B030D-6E8A-4147-A177-3AD203B41FA5}">
                      <a16:colId xmlns="" xmlns:a16="http://schemas.microsoft.com/office/drawing/2014/main" val="20003"/>
                    </a:ext>
                  </a:extLst>
                </a:gridCol>
              </a:tblGrid>
              <a:tr h="476725">
                <a:tc gridSpan="4">
                  <a:txBody>
                    <a:bodyPr/>
                    <a:lstStyle/>
                    <a:p>
                      <a:pPr algn="ctr"/>
                      <a:r>
                        <a:rPr lang="tr-TR" sz="2800" dirty="0" smtClean="0">
                          <a:solidFill>
                            <a:schemeClr val="tx1"/>
                          </a:solidFill>
                        </a:rPr>
                        <a:t>Sözel Bölüm 1. Oturum</a:t>
                      </a:r>
                      <a:endParaRPr lang="tr-TR" sz="2800" dirty="0">
                        <a:solidFill>
                          <a:schemeClr val="tx1"/>
                        </a:solidFill>
                      </a:endParaRPr>
                    </a:p>
                  </a:txBody>
                  <a:tcPr>
                    <a:solidFill>
                      <a:schemeClr val="accent3">
                        <a:lumMod val="40000"/>
                        <a:lumOff val="60000"/>
                      </a:schemeClr>
                    </a:solidFill>
                  </a:tcPr>
                </a:tc>
                <a:tc hMerge="1">
                  <a:txBody>
                    <a:bodyPr/>
                    <a:lstStyle/>
                    <a:p>
                      <a:endParaRPr lang="tr-TR"/>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0"/>
                  </a:ext>
                </a:extLst>
              </a:tr>
              <a:tr h="1124784">
                <a:tc>
                  <a:txBody>
                    <a:bodyPr/>
                    <a:lstStyle/>
                    <a:p>
                      <a:pPr algn="ctr"/>
                      <a:r>
                        <a:rPr lang="tr-TR" sz="2000" b="1" dirty="0" smtClean="0"/>
                        <a:t>Ders</a:t>
                      </a:r>
                      <a:endParaRPr lang="tr-TR" sz="2000" b="1" dirty="0"/>
                    </a:p>
                  </a:txBody>
                  <a:tcPr/>
                </a:tc>
                <a:tc>
                  <a:txBody>
                    <a:bodyPr/>
                    <a:lstStyle/>
                    <a:p>
                      <a:pPr algn="ctr"/>
                      <a:r>
                        <a:rPr lang="tr-TR" sz="2000" b="1" dirty="0" smtClean="0"/>
                        <a:t>Soru Sayısı</a:t>
                      </a:r>
                      <a:endParaRPr lang="tr-TR" sz="2000" b="1" dirty="0"/>
                    </a:p>
                  </a:txBody>
                  <a:tcPr/>
                </a:tc>
                <a:tc>
                  <a:txBody>
                    <a:bodyPr/>
                    <a:lstStyle/>
                    <a:p>
                      <a:pPr algn="ctr"/>
                      <a:r>
                        <a:rPr lang="tr-TR" sz="2000" b="1" dirty="0" smtClean="0"/>
                        <a:t>Sınav</a:t>
                      </a:r>
                      <a:r>
                        <a:rPr lang="tr-TR" sz="2000" b="1" baseline="0" dirty="0" smtClean="0"/>
                        <a:t> Başlama Saati</a:t>
                      </a:r>
                      <a:endParaRPr lang="tr-TR" sz="2000" b="1" dirty="0"/>
                    </a:p>
                  </a:txBody>
                  <a:tcPr/>
                </a:tc>
                <a:tc>
                  <a:txBody>
                    <a:bodyPr/>
                    <a:lstStyle/>
                    <a:p>
                      <a:pPr algn="ctr"/>
                      <a:r>
                        <a:rPr lang="tr-TR" sz="2000" b="1" dirty="0" smtClean="0"/>
                        <a:t>Sınav Süresi</a:t>
                      </a:r>
                      <a:endParaRPr lang="tr-TR" sz="2000" b="1" dirty="0"/>
                    </a:p>
                  </a:txBody>
                  <a:tcPr/>
                </a:tc>
                <a:extLst>
                  <a:ext uri="{0D108BD9-81ED-4DB2-BD59-A6C34878D82A}">
                    <a16:rowId xmlns="" xmlns:a16="http://schemas.microsoft.com/office/drawing/2014/main" val="10001"/>
                  </a:ext>
                </a:extLst>
              </a:tr>
              <a:tr h="336512">
                <a:tc>
                  <a:txBody>
                    <a:bodyPr/>
                    <a:lstStyle/>
                    <a:p>
                      <a:r>
                        <a:rPr lang="tr-TR" sz="1800" b="1" dirty="0" smtClean="0"/>
                        <a:t>Türkçe</a:t>
                      </a:r>
                      <a:endParaRPr lang="tr-TR" sz="1800" b="1" dirty="0">
                        <a:solidFill>
                          <a:schemeClr val="accent5">
                            <a:lumMod val="75000"/>
                          </a:schemeClr>
                        </a:solidFill>
                      </a:endParaRPr>
                    </a:p>
                  </a:txBody>
                  <a:tcPr/>
                </a:tc>
                <a:tc rowSpan="4">
                  <a:txBody>
                    <a:bodyPr/>
                    <a:lstStyle/>
                    <a:p>
                      <a:pPr algn="ctr"/>
                      <a:r>
                        <a:rPr lang="tr-TR" sz="2400" b="1" dirty="0" smtClean="0"/>
                        <a:t>50</a:t>
                      </a:r>
                      <a:endParaRPr lang="tr-TR" sz="2400" b="1" dirty="0">
                        <a:solidFill>
                          <a:schemeClr val="accent5">
                            <a:lumMod val="75000"/>
                          </a:schemeClr>
                        </a:solidFill>
                      </a:endParaRPr>
                    </a:p>
                  </a:txBody>
                  <a:tcPr anchor="ctr"/>
                </a:tc>
                <a:tc rowSpan="4">
                  <a:txBody>
                    <a:bodyPr/>
                    <a:lstStyle/>
                    <a:p>
                      <a:pPr algn="ctr"/>
                      <a:r>
                        <a:rPr lang="tr-TR" sz="2400" b="1" dirty="0" smtClean="0"/>
                        <a:t>09.30</a:t>
                      </a:r>
                      <a:endParaRPr lang="tr-TR" sz="2400" b="1" dirty="0">
                        <a:solidFill>
                          <a:schemeClr val="accent5">
                            <a:lumMod val="75000"/>
                          </a:schemeClr>
                        </a:solidFill>
                      </a:endParaRPr>
                    </a:p>
                  </a:txBody>
                  <a:tcPr anchor="ct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24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t>75 Dakika</a:t>
                      </a:r>
                    </a:p>
                    <a:p>
                      <a:pPr algn="ctr"/>
                      <a:endParaRPr lang="tr-TR" sz="2400" b="1" dirty="0">
                        <a:solidFill>
                          <a:schemeClr val="accent5">
                            <a:lumMod val="75000"/>
                          </a:schemeClr>
                        </a:solidFill>
                      </a:endParaRPr>
                    </a:p>
                  </a:txBody>
                  <a:tcPr anchor="ctr"/>
                </a:tc>
                <a:extLst>
                  <a:ext uri="{0D108BD9-81ED-4DB2-BD59-A6C34878D82A}">
                    <a16:rowId xmlns="" xmlns:a16="http://schemas.microsoft.com/office/drawing/2014/main" val="10002"/>
                  </a:ext>
                </a:extLst>
              </a:tr>
              <a:tr h="542999">
                <a:tc>
                  <a:txBody>
                    <a:bodyPr/>
                    <a:lstStyle/>
                    <a:p>
                      <a:r>
                        <a:rPr lang="tr-TR" sz="1800" b="1" dirty="0" smtClean="0"/>
                        <a:t>İnkılâp Tarihi</a:t>
                      </a:r>
                      <a:endParaRPr lang="tr-TR" sz="1800" b="1" dirty="0">
                        <a:solidFill>
                          <a:schemeClr val="accent5">
                            <a:lumMod val="75000"/>
                          </a:schemeClr>
                        </a:solidFill>
                      </a:endParaRPr>
                    </a:p>
                  </a:txBody>
                  <a:tcPr/>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 xmlns:a16="http://schemas.microsoft.com/office/drawing/2014/main" val="10003"/>
                  </a:ext>
                </a:extLst>
              </a:tr>
              <a:tr h="1008427">
                <a:tc>
                  <a:txBody>
                    <a:bodyPr/>
                    <a:lstStyle/>
                    <a:p>
                      <a:r>
                        <a:rPr lang="tr-TR" sz="1800" b="1" dirty="0" smtClean="0"/>
                        <a:t>Din Kültürü ve A.B.</a:t>
                      </a:r>
                      <a:endParaRPr lang="tr-TR" sz="1800" b="1" dirty="0">
                        <a:solidFill>
                          <a:schemeClr val="accent5">
                            <a:lumMod val="75000"/>
                          </a:schemeClr>
                        </a:solidFill>
                      </a:endParaRPr>
                    </a:p>
                  </a:txBody>
                  <a:tcPr/>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 xmlns:a16="http://schemas.microsoft.com/office/drawing/2014/main" val="10004"/>
                  </a:ext>
                </a:extLst>
              </a:tr>
              <a:tr h="542999">
                <a:tc>
                  <a:txBody>
                    <a:bodyPr/>
                    <a:lstStyle/>
                    <a:p>
                      <a:r>
                        <a:rPr lang="tr-TR" sz="1800" b="1" dirty="0" smtClean="0"/>
                        <a:t>Yabancı Dil</a:t>
                      </a:r>
                      <a:endParaRPr lang="tr-TR" sz="1800" b="1" dirty="0">
                        <a:solidFill>
                          <a:schemeClr val="accent5">
                            <a:lumMod val="75000"/>
                          </a:schemeClr>
                        </a:solidFill>
                      </a:endParaRPr>
                    </a:p>
                  </a:txBody>
                  <a:tcPr/>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 xmlns:a16="http://schemas.microsoft.com/office/drawing/2014/main" val="10005"/>
                  </a:ext>
                </a:extLst>
              </a:tr>
            </a:tbl>
          </a:graphicData>
        </a:graphic>
      </p:graphicFrame>
      <p:sp>
        <p:nvSpPr>
          <p:cNvPr id="6" name="5 Metin kutusu"/>
          <p:cNvSpPr txBox="1"/>
          <p:nvPr/>
        </p:nvSpPr>
        <p:spPr>
          <a:xfrm>
            <a:off x="4007768" y="5373216"/>
            <a:ext cx="7848872" cy="523220"/>
          </a:xfrm>
          <a:prstGeom prst="rect">
            <a:avLst/>
          </a:prstGeom>
          <a:solidFill>
            <a:schemeClr val="accent3">
              <a:lumMod val="60000"/>
              <a:lumOff val="40000"/>
            </a:schemeClr>
          </a:solidFill>
        </p:spPr>
        <p:txBody>
          <a:bodyPr wrap="square" rtlCol="0">
            <a:spAutoFit/>
          </a:bodyPr>
          <a:lstStyle/>
          <a:p>
            <a:pPr algn="ctr"/>
            <a:r>
              <a:rPr lang="tr-TR" sz="2800" b="1" dirty="0" smtClean="0">
                <a:latin typeface="Book Antiqua" pitchFamily="18" charset="0"/>
              </a:rPr>
              <a:t>Sayısal Bölüm 2. Oturum</a:t>
            </a:r>
            <a:endParaRPr lang="tr-TR" sz="2800" b="1" dirty="0">
              <a:latin typeface="Book Antiqua" pitchFamily="18" charset="0"/>
            </a:endParaRPr>
          </a:p>
        </p:txBody>
      </p:sp>
    </p:spTree>
    <p:extLst>
      <p:ext uri="{BB962C8B-B14F-4D97-AF65-F5344CB8AC3E}">
        <p14:creationId xmlns:p14="http://schemas.microsoft.com/office/powerpoint/2010/main" val="4695646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du an thang 10">
      <a:dk1>
        <a:sysClr val="windowText" lastClr="000000"/>
      </a:dk1>
      <a:lt1>
        <a:sysClr val="window" lastClr="FFFFFF"/>
      </a:lt1>
      <a:dk2>
        <a:srgbClr val="44546A"/>
      </a:dk2>
      <a:lt2>
        <a:srgbClr val="E7E6E6"/>
      </a:lt2>
      <a:accent1>
        <a:srgbClr val="6F3293"/>
      </a:accent1>
      <a:accent2>
        <a:srgbClr val="58BBB4"/>
      </a:accent2>
      <a:accent3>
        <a:srgbClr val="FA1230"/>
      </a:accent3>
      <a:accent4>
        <a:srgbClr val="C2CB44"/>
      </a:accent4>
      <a:accent5>
        <a:srgbClr val="4472C4"/>
      </a:accent5>
      <a:accent6>
        <a:srgbClr val="70AD47"/>
      </a:accent6>
      <a:hlink>
        <a:srgbClr val="0563C1"/>
      </a:hlink>
      <a:folHlink>
        <a:srgbClr val="954F72"/>
      </a:folHlink>
    </a:clrScheme>
    <a:fontScheme name="Custom 2">
      <a:majorFont>
        <a:latin typeface="Roboto"/>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3723</TotalTime>
  <Words>764</Words>
  <Application>Microsoft Office PowerPoint</Application>
  <PresentationFormat>Özel</PresentationFormat>
  <Paragraphs>179</Paragraphs>
  <Slides>20</Slides>
  <Notes>2</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Office Theme</vt:lpstr>
      <vt:lpstr>PowerPoint Sunusu</vt:lpstr>
      <vt:lpstr>                    LİSELERE YERLEŞTİRME NASIL YAPILIYOR?</vt:lpstr>
      <vt:lpstr>SINAVLA ÖĞRENCİ ALAN LİSELER HANGİLERİ?</vt:lpstr>
      <vt:lpstr>SINAV ve YERLEŞTİME TAKVİMİ </vt:lpstr>
      <vt:lpstr>SORU SAYISI ve SINAV SÜRESİ</vt:lpstr>
      <vt:lpstr>HANGİ DERSTEN KAÇ SORU ÇIKACAK? </vt:lpstr>
      <vt:lpstr>TESTLERİN KATSAYILARI? </vt:lpstr>
      <vt:lpstr> SINAV KAÇ OTURUM OLACAK? </vt:lpstr>
      <vt:lpstr> SINAV SÜRESİ VE BAŞLAMA SAATİ? </vt:lpstr>
      <vt:lpstr>SINAV ZORUNLU MU? </vt:lpstr>
      <vt:lpstr> </vt:lpstr>
      <vt:lpstr> </vt:lpstr>
      <vt:lpstr> </vt:lpstr>
      <vt:lpstr> </vt:lpstr>
      <vt:lpstr> </vt:lpstr>
      <vt:lpstr> </vt:lpstr>
      <vt:lpstr> </vt:lpstr>
      <vt:lpstr> </vt:lpstr>
      <vt:lpstr> </vt:lpstr>
      <vt:lpstr>SINAVLA ÖĞRENCİ ALAN LİSELERE TERCİH İŞLEMLERİ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Pham Tien Dung</dc:creator>
  <cp:lastModifiedBy>mustafa erçelik</cp:lastModifiedBy>
  <cp:revision>320</cp:revision>
  <dcterms:created xsi:type="dcterms:W3CDTF">2014-09-22T14:05:42Z</dcterms:created>
  <dcterms:modified xsi:type="dcterms:W3CDTF">2020-10-30T06:55:27Z</dcterms:modified>
</cp:coreProperties>
</file>